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tags/tag8.xml" ContentType="application/vnd.openxmlformats-officedocument.presentationml.tags+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6.xml" ContentType="application/vnd.openxmlformats-officedocument.theme+xml"/>
  <Override PartName="/ppt/tags/tag13.xml" ContentType="application/vnd.openxmlformats-officedocument.presentationml.tags+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7.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8.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9.xml" ContentType="application/vnd.openxmlformats-officedocument.theme+xml"/>
  <Override PartName="/ppt/theme/theme10.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4"/>
    <p:sldMasterId id="2147483794" r:id="rId5"/>
    <p:sldMasterId id="2147483814" r:id="rId6"/>
    <p:sldMasterId id="2147483854" r:id="rId7"/>
    <p:sldMasterId id="2147483879" r:id="rId8"/>
    <p:sldMasterId id="2147483896" r:id="rId9"/>
    <p:sldMasterId id="2147483917" r:id="rId10"/>
    <p:sldMasterId id="2147483926" r:id="rId11"/>
  </p:sldMasterIdLst>
  <p:notesMasterIdLst>
    <p:notesMasterId r:id="rId28"/>
  </p:notesMasterIdLst>
  <p:handoutMasterIdLst>
    <p:handoutMasterId r:id="rId29"/>
  </p:handoutMasterIdLst>
  <p:sldIdLst>
    <p:sldId id="2147472043" r:id="rId12"/>
    <p:sldId id="2147472069" r:id="rId13"/>
    <p:sldId id="2147472067" r:id="rId14"/>
    <p:sldId id="2147483523" r:id="rId15"/>
    <p:sldId id="2147471571" r:id="rId16"/>
    <p:sldId id="2147483527" r:id="rId17"/>
    <p:sldId id="2147483526" r:id="rId18"/>
    <p:sldId id="2147472088" r:id="rId19"/>
    <p:sldId id="2147472105" r:id="rId20"/>
    <p:sldId id="2147483520" r:id="rId21"/>
    <p:sldId id="2147472051" r:id="rId22"/>
    <p:sldId id="2147472087" r:id="rId23"/>
    <p:sldId id="2147472086" r:id="rId24"/>
    <p:sldId id="2147483524" r:id="rId25"/>
    <p:sldId id="2147483525" r:id="rId26"/>
    <p:sldId id="2147483522" r:id="rId27"/>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275DFA11-0EAB-0749-7E08-DDF3F9002A1D}" name="Robin C Elices" initials="RE" userId="S::relices@mit.edu::e7e3be89-72f3-4747-8db3-aefc2b659a97" providerId="AD"/>
  <p188:author id="{0778B536-D798-E600-83E8-A04520288DEE}" name="Hrishi Gohel" initials="HG" userId="S::hgohel@mit.edu::ef7da325-637c-45db-bfcc-f46811791784" providerId="AD"/>
  <p188:author id="{1C923052-D084-0D06-9215-0106EE509A9E}" name="Amy Strutt" initials="AS" userId="S::astrutt@mit.edu::2ec9b823-7ef1-4240-9cdd-02aea0b44922" providerId="AD"/>
  <p188:author id="{9B89A6FD-88C8-6E9E-7DE6-B8B59C22CE1A}" name="Addis Crooks-Jones" initials="ACJ" userId="S::addiscr@mit.edu::e55d584c-b736-4cfd-8ec4-c428aa7ea1b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my Strutt" initials="AS" lastIdx="2" clrIdx="6">
    <p:extLst>
      <p:ext uri="{19B8F6BF-5375-455C-9EA6-DF929625EA0E}">
        <p15:presenceInfo xmlns:p15="http://schemas.microsoft.com/office/powerpoint/2012/main" userId="S::astrutt@mit.edu::2ec9b823-7ef1-4240-9cdd-02aea0b44922" providerId="AD"/>
      </p:ext>
    </p:extLst>
  </p:cmAuthor>
  <p:cmAuthor id="8" name="Robin C Elices" initials="RE" lastIdx="10" clrIdx="7">
    <p:extLst>
      <p:ext uri="{19B8F6BF-5375-455C-9EA6-DF929625EA0E}">
        <p15:presenceInfo xmlns:p15="http://schemas.microsoft.com/office/powerpoint/2012/main" userId="S::relices@mit.edu::e7e3be89-72f3-4747-8db3-aefc2b659a97" providerId="AD"/>
      </p:ext>
    </p:extLst>
  </p:cmAuthor>
  <p:cmAuthor id="6"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FCCCC"/>
    <a:srgbClr val="008080"/>
    <a:srgbClr val="000000"/>
    <a:srgbClr val="336699"/>
    <a:srgbClr val="FF7C80"/>
    <a:srgbClr val="FF9999"/>
    <a:srgbClr val="009AD7"/>
    <a:srgbClr val="DFFED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6323" autoAdjust="0"/>
  </p:normalViewPr>
  <p:slideViewPr>
    <p:cSldViewPr snapToGrid="0">
      <p:cViewPr varScale="1">
        <p:scale>
          <a:sx n="109" d="100"/>
          <a:sy n="109" d="100"/>
        </p:scale>
        <p:origin x="510" y="108"/>
      </p:cViewPr>
      <p:guideLst/>
    </p:cSldViewPr>
  </p:slideViewPr>
  <p:notesTextViewPr>
    <p:cViewPr>
      <p:scale>
        <a:sx n="85" d="100"/>
        <a:sy n="85" d="100"/>
      </p:scale>
      <p:origin x="0" y="0"/>
    </p:cViewPr>
  </p:notesTextViewPr>
  <p:sorterViewPr>
    <p:cViewPr>
      <p:scale>
        <a:sx n="130" d="100"/>
        <a:sy n="130" d="100"/>
      </p:scale>
      <p:origin x="0" y="-2994"/>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tags" Target="tags/tag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E8F3FD-8012-4C7C-BCFB-C23E18FC275E}" type="datetimeFigureOut">
              <a:rPr lang="en-US" smtClean="0">
                <a:latin typeface="Arial" panose="020B0604020202020204" pitchFamily="34" charset="0"/>
              </a:rPr>
              <a:t>10/2/2025</a:t>
            </a:fld>
            <a:endParaRPr lang="en-US" dirty="0">
              <a:latin typeface="Arial" panose="020B0604020202020204" pitchFamily="34" charset="0"/>
            </a:endParaRPr>
          </a:p>
        </p:txBody>
      </p:sp>
      <p:sp>
        <p:nvSpPr>
          <p:cNvPr id="5" name="TextBox 4"/>
          <p:cNvSpPr txBox="1"/>
          <p:nvPr/>
        </p:nvSpPr>
        <p:spPr>
          <a:xfrm>
            <a:off x="242372" y="8918034"/>
            <a:ext cx="6373258" cy="92333"/>
          </a:xfrm>
          <a:prstGeom prst="rect">
            <a:avLst/>
          </a:prstGeom>
          <a:noFill/>
        </p:spPr>
        <p:txBody>
          <a:bodyPr wrap="square" lIns="0" tIns="0" rIns="0" bIns="0" rtlCol="0" anchor="b" anchorCtr="0">
            <a:spAutoFit/>
          </a:bodyPr>
          <a:lstStyle/>
          <a:p>
            <a:pPr marL="228600" marR="0" lvl="0" indent="-228600" algn="l" defTabSz="914400" rtl="0" eaLnBrk="1" fontAlgn="auto" latinLnBrk="0" hangingPunct="1">
              <a:lnSpc>
                <a:spcPct val="100000"/>
              </a:lnSpc>
              <a:spcBef>
                <a:spcPts val="0"/>
              </a:spcBef>
              <a:spcAft>
                <a:spcPts val="0"/>
              </a:spcAft>
              <a:buClrTx/>
              <a:buSzTx/>
              <a:buFontTx/>
              <a:buNone/>
              <a:tabLst>
                <a:tab pos="228600" algn="l"/>
              </a:tabLst>
              <a:defRPr/>
            </a:pPr>
            <a:fld id="{1CE9EA8B-DBE7-492B-893F-AD13AC039ED7}" type="slidenum">
              <a:rPr lang="en-US" sz="600" smtClean="0">
                <a:solidFill>
                  <a:srgbClr val="979D9D"/>
                </a:solidFill>
                <a:latin typeface="Arial" panose="020B0604020202020204" pitchFamily="34" charset="0"/>
              </a:rPr>
              <a:pPr marL="228600" marR="0" lvl="0" indent="-228600" algn="l" defTabSz="914400" rtl="0" eaLnBrk="1" fontAlgn="auto" latinLnBrk="0" hangingPunct="1">
                <a:lnSpc>
                  <a:spcPct val="100000"/>
                </a:lnSpc>
                <a:spcBef>
                  <a:spcPts val="0"/>
                </a:spcBef>
                <a:spcAft>
                  <a:spcPts val="0"/>
                </a:spcAft>
                <a:buClrTx/>
                <a:buSzTx/>
                <a:buFontTx/>
                <a:buNone/>
                <a:tabLst>
                  <a:tab pos="228600" algn="l"/>
                </a:tabLst>
                <a:defRPr/>
              </a:pPr>
              <a:t>‹#›</a:t>
            </a:fld>
            <a:r>
              <a:rPr lang="en-US" sz="600" dirty="0">
                <a:solidFill>
                  <a:srgbClr val="979D9D"/>
                </a:solidFill>
                <a:latin typeface="Arial" panose="020B0604020202020204" pitchFamily="34" charset="0"/>
              </a:rPr>
              <a:t>	© 2019 Gartner, Inc. and/or its affiliates. All rights reserved. Gartner is a registered trademark of Gartner, Inc. or its affiliates.</a:t>
            </a:r>
          </a:p>
        </p:txBody>
      </p:sp>
    </p:spTree>
    <p:extLst>
      <p:ext uri="{BB962C8B-B14F-4D97-AF65-F5344CB8AC3E}">
        <p14:creationId xmlns:p14="http://schemas.microsoft.com/office/powerpoint/2010/main" val="10234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031633" y="712472"/>
            <a:ext cx="4794738" cy="2697041"/>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242371" y="3592535"/>
            <a:ext cx="6373258" cy="5234810"/>
          </a:xfrm>
          <a:prstGeom prst="rect">
            <a:avLst/>
          </a:prstGeom>
        </p:spPr>
        <p:txBody>
          <a:bodyPr vert="horz" lIns="0" tIns="0" rIns="0" bIns="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p:cNvSpPr txBox="1"/>
          <p:nvPr/>
        </p:nvSpPr>
        <p:spPr>
          <a:xfrm rot="16200000">
            <a:off x="-1050931" y="1977711"/>
            <a:ext cx="2725105" cy="138499"/>
          </a:xfrm>
          <a:prstGeom prst="rect">
            <a:avLst/>
          </a:prstGeom>
          <a:noFill/>
        </p:spPr>
        <p:txBody>
          <a:bodyPr wrap="none" lIns="0" tIns="0" rIns="0" bIns="0" rtlCol="0" anchor="ctr">
            <a:spAutoFit/>
          </a:bodyPr>
          <a:lstStyle/>
          <a:p>
            <a:pPr algn="ctr">
              <a:spcBef>
                <a:spcPts val="0"/>
              </a:spcBef>
              <a:spcAft>
                <a:spcPts val="0"/>
              </a:spcAft>
            </a:pPr>
            <a:r>
              <a:rPr lang="en-US" sz="900" kern="1200" spc="100" baseline="0" dirty="0">
                <a:solidFill>
                  <a:srgbClr val="CDCDCD"/>
                </a:solidFill>
                <a:effectLst/>
              </a:rPr>
              <a:t>— NOT FOR EXTERNAL DISTRIBUTION —</a:t>
            </a:r>
            <a:endParaRPr lang="en-US" sz="900" spc="100" baseline="0" dirty="0">
              <a:solidFill>
                <a:srgbClr val="CDCDCD"/>
              </a:solidFill>
            </a:endParaRPr>
          </a:p>
        </p:txBody>
      </p:sp>
      <p:sp>
        <p:nvSpPr>
          <p:cNvPr id="12" name="TextBox 11"/>
          <p:cNvSpPr txBox="1"/>
          <p:nvPr/>
        </p:nvSpPr>
        <p:spPr>
          <a:xfrm rot="5400000">
            <a:off x="5183827" y="1977711"/>
            <a:ext cx="2725105" cy="138499"/>
          </a:xfrm>
          <a:prstGeom prst="rect">
            <a:avLst/>
          </a:prstGeom>
          <a:noFill/>
        </p:spPr>
        <p:txBody>
          <a:bodyPr wrap="none" lIns="0" tIns="0" rIns="0" bIns="0" rtlCol="0" anchor="ctr">
            <a:spAutoFit/>
          </a:bodyPr>
          <a:lstStyle/>
          <a:p>
            <a:pPr algn="ctr">
              <a:spcBef>
                <a:spcPts val="0"/>
              </a:spcBef>
              <a:spcAft>
                <a:spcPts val="0"/>
              </a:spcAft>
            </a:pPr>
            <a:r>
              <a:rPr lang="en-US" sz="900" kern="1200" spc="100" baseline="0" dirty="0">
                <a:solidFill>
                  <a:srgbClr val="CDCDCD"/>
                </a:solidFill>
                <a:effectLst/>
              </a:rPr>
              <a:t>— NOT FOR EXTERNAL DISTRIBUTION —</a:t>
            </a:r>
            <a:endParaRPr lang="en-US" sz="900" spc="100" baseline="0" dirty="0">
              <a:solidFill>
                <a:srgbClr val="CDCDCD"/>
              </a:solidFill>
            </a:endParaRPr>
          </a:p>
        </p:txBody>
      </p:sp>
      <p:sp>
        <p:nvSpPr>
          <p:cNvPr id="14" name="Text Box 86"/>
          <p:cNvSpPr txBox="1">
            <a:spLocks noChangeArrowheads="1"/>
          </p:cNvSpPr>
          <p:nvPr/>
        </p:nvSpPr>
        <p:spPr bwMode="gray">
          <a:xfrm>
            <a:off x="242373" y="128260"/>
            <a:ext cx="6326067" cy="258458"/>
          </a:xfrm>
          <a:prstGeom prst="rect">
            <a:avLst/>
          </a:prstGeom>
          <a:noFill/>
          <a:ln w="12700">
            <a:noFill/>
            <a:miter lim="800000"/>
            <a:headEnd type="none" w="sm" len="sm"/>
            <a:tailEnd type="none" w="sm" len="sm"/>
          </a:ln>
          <a:effectLst/>
        </p:spPr>
        <p:txBody>
          <a:bodyPr wrap="square" lIns="0" tIns="45683" rIns="91366" bIns="45683" anchor="t" anchorCtr="0">
            <a:spAutoFit/>
          </a:bodyPr>
          <a:lstStyle/>
          <a:p>
            <a:pPr marL="0" marR="0" lvl="0" indent="0" algn="l" defTabSz="912813" rtl="0" eaLnBrk="1" fontAlgn="auto" latinLnBrk="0" hangingPunct="1">
              <a:lnSpc>
                <a:spcPct val="90000"/>
              </a:lnSpc>
              <a:spcBef>
                <a:spcPct val="0"/>
              </a:spcBef>
              <a:spcAft>
                <a:spcPct val="0"/>
              </a:spcAft>
              <a:buClrTx/>
              <a:buSzTx/>
              <a:buFontTx/>
              <a:buNone/>
              <a:tabLst/>
              <a:defRPr/>
            </a:pPr>
            <a:r>
              <a:rPr lang="en-US" sz="1200" b="1" dirty="0"/>
              <a:t>Presentation Title</a:t>
            </a:r>
          </a:p>
        </p:txBody>
      </p:sp>
      <p:sp>
        <p:nvSpPr>
          <p:cNvPr id="8" name="TextBox 7"/>
          <p:cNvSpPr txBox="1"/>
          <p:nvPr/>
        </p:nvSpPr>
        <p:spPr>
          <a:xfrm>
            <a:off x="242372" y="8918034"/>
            <a:ext cx="6373258" cy="92333"/>
          </a:xfrm>
          <a:prstGeom prst="rect">
            <a:avLst/>
          </a:prstGeom>
          <a:noFill/>
        </p:spPr>
        <p:txBody>
          <a:bodyPr wrap="square" lIns="0" tIns="0" rIns="0" bIns="0" rtlCol="0" anchor="b" anchorCtr="0">
            <a:spAutoFit/>
          </a:bodyPr>
          <a:lstStyle/>
          <a:p>
            <a:pPr marL="228600" marR="0" lvl="0" indent="-228600" algn="l" defTabSz="914400" rtl="0" eaLnBrk="1" fontAlgn="auto" latinLnBrk="0" hangingPunct="1">
              <a:lnSpc>
                <a:spcPct val="100000"/>
              </a:lnSpc>
              <a:spcBef>
                <a:spcPts val="0"/>
              </a:spcBef>
              <a:spcAft>
                <a:spcPts val="0"/>
              </a:spcAft>
              <a:buClrTx/>
              <a:buSzTx/>
              <a:buFontTx/>
              <a:buNone/>
              <a:tabLst>
                <a:tab pos="228600" algn="l"/>
              </a:tabLst>
              <a:defRPr/>
            </a:pPr>
            <a:fld id="{1CE9EA8B-DBE7-492B-893F-AD13AC039ED7}" type="slidenum">
              <a:rPr lang="en-US" sz="600" smtClean="0">
                <a:solidFill>
                  <a:srgbClr val="979D9D"/>
                </a:solidFill>
              </a:rPr>
              <a:pPr marL="228600" marR="0" lvl="0" indent="-228600" algn="l" defTabSz="914400" rtl="0" eaLnBrk="1" fontAlgn="auto" latinLnBrk="0" hangingPunct="1">
                <a:lnSpc>
                  <a:spcPct val="100000"/>
                </a:lnSpc>
                <a:spcBef>
                  <a:spcPts val="0"/>
                </a:spcBef>
                <a:spcAft>
                  <a:spcPts val="0"/>
                </a:spcAft>
                <a:buClrTx/>
                <a:buSzTx/>
                <a:buFontTx/>
                <a:buNone/>
                <a:tabLst>
                  <a:tab pos="228600" algn="l"/>
                </a:tabLst>
                <a:defRPr/>
              </a:pPr>
              <a:t>‹#›</a:t>
            </a:fld>
            <a:r>
              <a:rPr lang="en-US" sz="600" dirty="0">
                <a:solidFill>
                  <a:srgbClr val="979D9D"/>
                </a:solidFill>
              </a:rPr>
              <a:t>	© 2019 Gartner, Inc. and/or its affiliates. All rights reserved. Gartner is a registered trademark of Gartner, Inc. or its affiliates.</a:t>
            </a:r>
          </a:p>
        </p:txBody>
      </p:sp>
    </p:spTree>
    <p:extLst>
      <p:ext uri="{BB962C8B-B14F-4D97-AF65-F5344CB8AC3E}">
        <p14:creationId xmlns:p14="http://schemas.microsoft.com/office/powerpoint/2010/main" val="1265795583"/>
      </p:ext>
    </p:extLst>
  </p:cSld>
  <p:clrMap bg1="lt1" tx1="dk1" bg2="lt2" tx2="dk2" accent1="accent1" accent2="accent2" accent3="accent3" accent4="accent4" accent5="accent5" accent6="accent6" hlink="hlink" folHlink="folHlink"/>
  <p:hf sldNum="0" hdr="0" ftr="0" dt="0"/>
  <p:notesStyle>
    <a:lvl1pPr marL="0" indent="0" algn="l" defTabSz="914400" rtl="0" eaLnBrk="1" latinLnBrk="0" hangingPunct="1">
      <a:lnSpc>
        <a:spcPct val="90000"/>
      </a:lnSpc>
      <a:spcAft>
        <a:spcPts val="600"/>
      </a:spcAft>
      <a:buFont typeface="Arial" panose="020B0604020202020204" pitchFamily="34" charset="0"/>
      <a:buNone/>
      <a:defRPr sz="1200" kern="1200">
        <a:solidFill>
          <a:schemeClr val="tx1"/>
        </a:solidFill>
        <a:latin typeface="+mn-lt"/>
        <a:ea typeface="+mn-ea"/>
        <a:cs typeface="+mn-cs"/>
      </a:defRPr>
    </a:lvl1pPr>
    <a:lvl2pPr marL="182880" indent="-137160" algn="l" defTabSz="914400" rtl="0" eaLnBrk="1" latinLnBrk="0" hangingPunct="1">
      <a:lnSpc>
        <a:spcPct val="90000"/>
      </a:lnSpc>
      <a:spcAft>
        <a:spcPts val="600"/>
      </a:spcAft>
      <a:buFont typeface="Wingdings" panose="05000000000000000000" pitchFamily="2" charset="2"/>
      <a:buChar char="§"/>
      <a:defRPr sz="1200" kern="1200">
        <a:solidFill>
          <a:schemeClr val="tx1"/>
        </a:solidFill>
        <a:latin typeface="+mn-lt"/>
        <a:ea typeface="+mn-ea"/>
        <a:cs typeface="+mn-cs"/>
      </a:defRPr>
    </a:lvl2pPr>
    <a:lvl3pPr marL="365760" indent="-137160" algn="l" defTabSz="914400" rtl="0" eaLnBrk="1" latinLnBrk="0" hangingPunct="1">
      <a:lnSpc>
        <a:spcPct val="90000"/>
      </a:lnSpc>
      <a:spcAft>
        <a:spcPts val="600"/>
      </a:spcAft>
      <a:buFont typeface="Arial" panose="020B0604020202020204" pitchFamily="34" charset="0"/>
      <a:buChar char="–"/>
      <a:defRPr sz="1200" kern="1200">
        <a:solidFill>
          <a:schemeClr val="tx1"/>
        </a:solidFill>
        <a:latin typeface="+mn-lt"/>
        <a:ea typeface="+mn-ea"/>
        <a:cs typeface="+mn-cs"/>
      </a:defRPr>
    </a:lvl3pPr>
    <a:lvl4pPr marL="548640" indent="-137160" algn="l" defTabSz="914400" rtl="0" eaLnBrk="1" latinLnBrk="0" hangingPunct="1">
      <a:lnSpc>
        <a:spcPct val="90000"/>
      </a:lnSpc>
      <a:spcAft>
        <a:spcPts val="600"/>
      </a:spcAft>
      <a:buFont typeface="Wingdings" panose="05000000000000000000" pitchFamily="2" charset="2"/>
      <a:buChar char="§"/>
      <a:defRPr sz="1200" kern="1200">
        <a:solidFill>
          <a:schemeClr val="tx1"/>
        </a:solidFill>
        <a:latin typeface="+mn-lt"/>
        <a:ea typeface="+mn-ea"/>
        <a:cs typeface="+mn-cs"/>
      </a:defRPr>
    </a:lvl4pPr>
    <a:lvl5pPr marL="731520" indent="-137160" algn="l" defTabSz="914400" rtl="0" eaLnBrk="1" latinLnBrk="0" hangingPunct="1">
      <a:lnSpc>
        <a:spcPct val="90000"/>
      </a:lnSpc>
      <a:spcAft>
        <a:spcPts val="600"/>
      </a:spcAft>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75" y="712788"/>
            <a:ext cx="4794250" cy="26971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7295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75" y="712788"/>
            <a:ext cx="4794250" cy="26971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35716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698500"/>
            <a:ext cx="4695825" cy="26416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582349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11.vml"/><Relationship Id="rId6" Type="http://schemas.openxmlformats.org/officeDocument/2006/relationships/image" Target="../media/image2.emf"/><Relationship Id="rId5" Type="http://schemas.openxmlformats.org/officeDocument/2006/relationships/oleObject" Target="../embeddings/oleObject9.bin"/><Relationship Id="rId4"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2.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vmlDrawing" Target="../drawings/vmlDrawing8.vml"/><Relationship Id="rId6" Type="http://schemas.openxmlformats.org/officeDocument/2006/relationships/image" Target="../media/image2.emf"/><Relationship Id="rId5" Type="http://schemas.openxmlformats.org/officeDocument/2006/relationships/oleObject" Target="../embeddings/oleObject3.bin"/><Relationship Id="rId4"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6.xml"/><Relationship Id="rId4" Type="http://schemas.openxmlformats.org/officeDocument/2006/relationships/image" Target="../media/image11.png"/></Relationships>
</file>

<file path=ppt/slideLayouts/_rels/slideLayout8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166861" y="3804785"/>
            <a:ext cx="4545024" cy="553998"/>
          </a:xfrm>
        </p:spPr>
        <p:txBody>
          <a:bodyPr wrap="square">
            <a:spAutoFit/>
          </a:bodyPr>
          <a:lstStyle>
            <a:lvl1pPr marL="0" indent="0">
              <a:lnSpc>
                <a:spcPct val="100000"/>
              </a:lnSpc>
              <a:spcAft>
                <a:spcPts val="0"/>
              </a:spcAft>
              <a:buNone/>
              <a:defRPr sz="1800" baseline="0"/>
            </a:lvl1pPr>
            <a:lvl2pPr marL="0" indent="0">
              <a:buNone/>
              <a:defRPr/>
            </a:lvl2pPr>
            <a:lvl3pPr marL="0" indent="0">
              <a:buNone/>
              <a:defRPr/>
            </a:lvl3pPr>
            <a:lvl4pPr marL="0" indent="0">
              <a:buNone/>
              <a:defRPr/>
            </a:lvl4pPr>
            <a:lvl5pPr marL="0" indent="0">
              <a:buNone/>
              <a:defRPr/>
            </a:lvl5pPr>
          </a:lstStyle>
          <a:p>
            <a:pPr lvl="0"/>
            <a:r>
              <a:rPr lang="en-US"/>
              <a:t>Click to add Presenter Name</a:t>
            </a:r>
            <a:br>
              <a:rPr lang="en-US"/>
            </a:br>
            <a:r>
              <a:rPr lang="en-US"/>
              <a:t>Add date on second line</a:t>
            </a:r>
          </a:p>
        </p:txBody>
      </p:sp>
      <p:sp>
        <p:nvSpPr>
          <p:cNvPr id="2" name="Title 1"/>
          <p:cNvSpPr>
            <a:spLocks noGrp="1"/>
          </p:cNvSpPr>
          <p:nvPr>
            <p:ph type="ctrTitle"/>
          </p:nvPr>
        </p:nvSpPr>
        <p:spPr>
          <a:xfrm>
            <a:off x="2166861" y="1687986"/>
            <a:ext cx="4545024" cy="1994392"/>
          </a:xfrm>
        </p:spPr>
        <p:txBody>
          <a:bodyPr wrap="square" anchor="ctr" anchorCtr="0">
            <a:noAutofit/>
          </a:bodyPr>
          <a:lstStyle>
            <a:lvl1pPr algn="l">
              <a:defRPr sz="3600"/>
            </a:lvl1pPr>
          </a:lstStyle>
          <a:p>
            <a:r>
              <a:rPr lang="en-US"/>
              <a:t>Click to edit Master title style</a:t>
            </a:r>
          </a:p>
        </p:txBody>
      </p:sp>
      <p:sp>
        <p:nvSpPr>
          <p:cNvPr id="11" name="Focus Frame 2"/>
          <p:cNvSpPr>
            <a:spLocks noChangeAspect="1"/>
          </p:cNvSpPr>
          <p:nvPr userDrawn="1"/>
        </p:nvSpPr>
        <p:spPr bwMode="gray">
          <a:xfrm>
            <a:off x="7058822" y="1343025"/>
            <a:ext cx="160433" cy="3291840"/>
          </a:xfrm>
          <a:prstGeom prst="rect">
            <a:avLst/>
          </a:prstGeom>
          <a:solidFill>
            <a:srgbClr val="009AD7"/>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5" name="Focus Frame 2"/>
          <p:cNvSpPr>
            <a:spLocks noChangeAspect="1"/>
          </p:cNvSpPr>
          <p:nvPr userDrawn="1"/>
        </p:nvSpPr>
        <p:spPr bwMode="gray">
          <a:xfrm>
            <a:off x="1588464" y="1343025"/>
            <a:ext cx="160433" cy="3291840"/>
          </a:xfrm>
          <a:prstGeom prst="rect">
            <a:avLst/>
          </a:prstGeom>
          <a:solidFill>
            <a:srgbClr val="009AD7"/>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80775829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10" name="Text Placeholder 11"/>
          <p:cNvSpPr>
            <a:spLocks noGrp="1"/>
          </p:cNvSpPr>
          <p:nvPr>
            <p:ph type="body" sz="quarter" idx="17"/>
          </p:nvPr>
        </p:nvSpPr>
        <p:spPr>
          <a:xfrm>
            <a:off x="457200" y="1343025"/>
            <a:ext cx="2563495" cy="4645025"/>
          </a:xfrm>
          <a:noFill/>
        </p:spPr>
        <p:txBody>
          <a:bodyPr>
            <a:noAutofit/>
          </a:bodyPr>
          <a:lstStyle>
            <a:lvl1pPr marL="0" indent="0">
              <a:buNone/>
              <a:defRPr sz="1400" b="1"/>
            </a:lvl1pPr>
            <a:lvl2pPr marL="228600" indent="-228600">
              <a:buClr>
                <a:schemeClr val="tx2"/>
              </a:buClr>
              <a:buFont typeface="Wingdings" panose="05000000000000000000" pitchFamily="2" charset="2"/>
              <a:buChar char="§"/>
              <a:defRPr sz="1400"/>
            </a:lvl2pPr>
            <a:lvl3pPr marL="457200" indent="-228600">
              <a:buSzPct val="100000"/>
              <a:buFont typeface="Arial" panose="020B0604020202020204" pitchFamily="34" charset="0"/>
              <a:buChar char="–"/>
              <a:defRPr sz="1400"/>
            </a:lvl3pPr>
            <a:lvl4pPr marL="685800" indent="-228600">
              <a:buFont typeface="Wingdings" panose="05000000000000000000" pitchFamily="2" charset="2"/>
              <a:buChar char="§"/>
              <a:defRPr sz="1400"/>
            </a:lvl4pPr>
            <a:lvl5pPr marL="914400" indent="-228600">
              <a:buSzPct val="10000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8"/>
          </p:nvPr>
        </p:nvSpPr>
        <p:spPr>
          <a:xfrm>
            <a:off x="3375342" y="1343025"/>
            <a:ext cx="2563495" cy="4645025"/>
          </a:xfrm>
          <a:noFill/>
        </p:spPr>
        <p:txBody>
          <a:bodyPr>
            <a:noAutofit/>
          </a:bodyPr>
          <a:lstStyle>
            <a:lvl1pPr marL="0" indent="0">
              <a:buNone/>
              <a:defRPr sz="1400" b="1"/>
            </a:lvl1pPr>
            <a:lvl2pPr marL="228600" indent="-228600">
              <a:buClr>
                <a:schemeClr val="tx2"/>
              </a:buClr>
              <a:buFont typeface="Wingdings" panose="05000000000000000000" pitchFamily="2" charset="2"/>
              <a:buChar char="§"/>
              <a:defRPr sz="1400"/>
            </a:lvl2pPr>
            <a:lvl3pPr marL="457200" indent="-228600">
              <a:buSzPct val="100000"/>
              <a:buFont typeface="Arial" panose="020B0604020202020204" pitchFamily="34" charset="0"/>
              <a:buChar char="–"/>
              <a:defRPr sz="1400"/>
            </a:lvl3pPr>
            <a:lvl4pPr marL="685800" indent="-228600">
              <a:buFont typeface="Wingdings" panose="05000000000000000000" pitchFamily="2" charset="2"/>
              <a:buChar char="§"/>
              <a:defRPr sz="1400"/>
            </a:lvl4pPr>
            <a:lvl5pPr marL="914400" indent="-228600">
              <a:buSzPct val="10000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1"/>
          <p:cNvSpPr>
            <a:spLocks noGrp="1"/>
          </p:cNvSpPr>
          <p:nvPr>
            <p:ph type="body" sz="quarter" idx="19"/>
          </p:nvPr>
        </p:nvSpPr>
        <p:spPr>
          <a:xfrm>
            <a:off x="6254752" y="1343025"/>
            <a:ext cx="2563495" cy="4645025"/>
          </a:xfrm>
          <a:noFill/>
        </p:spPr>
        <p:txBody>
          <a:bodyPr>
            <a:noAutofit/>
          </a:bodyPr>
          <a:lstStyle>
            <a:lvl1pPr marL="0" indent="0">
              <a:buNone/>
              <a:defRPr sz="1400" b="1"/>
            </a:lvl1pPr>
            <a:lvl2pPr marL="228600" indent="-228600">
              <a:buClr>
                <a:schemeClr val="tx2"/>
              </a:buClr>
              <a:buFont typeface="Wingdings" panose="05000000000000000000" pitchFamily="2" charset="2"/>
              <a:buChar char="§"/>
              <a:defRPr sz="1400"/>
            </a:lvl2pPr>
            <a:lvl3pPr marL="457200" indent="-228600">
              <a:buSzPct val="100000"/>
              <a:buFont typeface="Arial" panose="020B0604020202020204" pitchFamily="34" charset="0"/>
              <a:buChar char="–"/>
              <a:defRPr sz="1400"/>
            </a:lvl3pPr>
            <a:lvl4pPr marL="685800" indent="-228600">
              <a:buFont typeface="Wingdings" panose="05000000000000000000" pitchFamily="2" charset="2"/>
              <a:buChar char="§"/>
              <a:defRPr sz="1400"/>
            </a:lvl4pPr>
            <a:lvl5pPr marL="914400" indent="-228600">
              <a:buSzPct val="10000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1"/>
          <p:cNvSpPr>
            <a:spLocks noGrp="1"/>
          </p:cNvSpPr>
          <p:nvPr>
            <p:ph type="body" sz="quarter" idx="20"/>
          </p:nvPr>
        </p:nvSpPr>
        <p:spPr>
          <a:xfrm>
            <a:off x="9169718" y="1343025"/>
            <a:ext cx="2563495" cy="4645025"/>
          </a:xfrm>
          <a:noFill/>
        </p:spPr>
        <p:txBody>
          <a:bodyPr>
            <a:noAutofit/>
          </a:bodyPr>
          <a:lstStyle>
            <a:lvl1pPr marL="0" indent="0">
              <a:buNone/>
              <a:defRPr sz="1400" b="1"/>
            </a:lvl1pPr>
            <a:lvl2pPr marL="228600" indent="-228600">
              <a:buClr>
                <a:schemeClr val="tx2"/>
              </a:buClr>
              <a:buFont typeface="Wingdings" panose="05000000000000000000" pitchFamily="2" charset="2"/>
              <a:buChar char="§"/>
              <a:defRPr sz="1400"/>
            </a:lvl2pPr>
            <a:lvl3pPr marL="457200" indent="-228600">
              <a:buSzPct val="100000"/>
              <a:buFont typeface="Arial" panose="020B0604020202020204" pitchFamily="34" charset="0"/>
              <a:buChar char="–"/>
              <a:defRPr sz="1400"/>
            </a:lvl3pPr>
            <a:lvl4pPr marL="685800" indent="-228600">
              <a:buFont typeface="Wingdings" panose="05000000000000000000" pitchFamily="2" charset="2"/>
              <a:buChar char="§"/>
              <a:defRPr sz="1400"/>
            </a:lvl4pPr>
            <a:lvl5pPr marL="914400" indent="-228600">
              <a:buSzPct val="10000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571058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Title Slide – Endorsed Brand, White,  Gray Text">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68740B29-5817-180D-DA83-AF9E2E4A6C0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14662" y="324503"/>
            <a:ext cx="954805" cy="591070"/>
          </a:xfrm>
          <a:prstGeom prst="rect">
            <a:avLst/>
          </a:prstGeom>
        </p:spPr>
      </p:pic>
      <p:sp>
        <p:nvSpPr>
          <p:cNvPr id="2" name="Picture Placeholder 2">
            <a:extLst>
              <a:ext uri="{FF2B5EF4-FFF2-40B4-BE49-F238E27FC236}">
                <a16:creationId xmlns:a16="http://schemas.microsoft.com/office/drawing/2014/main" id="{3CD9F2DD-1CC3-479E-2E27-3216D31C3A3C}"/>
              </a:ext>
            </a:extLst>
          </p:cNvPr>
          <p:cNvSpPr>
            <a:spLocks noGrp="1"/>
          </p:cNvSpPr>
          <p:nvPr>
            <p:ph type="pic" sz="quarter" idx="14" hasCustomPrompt="1"/>
          </p:nvPr>
        </p:nvSpPr>
        <p:spPr>
          <a:xfrm>
            <a:off x="335025" y="324503"/>
            <a:ext cx="2824866" cy="927100"/>
          </a:xfrm>
        </p:spPr>
        <p:txBody>
          <a:bodyPr>
            <a:normAutofit/>
          </a:bodyPr>
          <a:lstStyle>
            <a:lvl1pPr marL="0" indent="0">
              <a:buNone/>
              <a:defRPr sz="1600">
                <a:solidFill>
                  <a:schemeClr val="tx1"/>
                </a:solidFill>
              </a:defRPr>
            </a:lvl1pPr>
          </a:lstStyle>
          <a:p>
            <a:r>
              <a:rPr lang="en-US" dirty="0"/>
              <a:t>Add your logo, re-crop and resize as needed</a:t>
            </a:r>
          </a:p>
        </p:txBody>
      </p:sp>
      <p:sp>
        <p:nvSpPr>
          <p:cNvPr id="4" name="Title 1">
            <a:extLst>
              <a:ext uri="{FF2B5EF4-FFF2-40B4-BE49-F238E27FC236}">
                <a16:creationId xmlns:a16="http://schemas.microsoft.com/office/drawing/2014/main" id="{5634CA86-4E42-E866-42D9-1D6F2AB400E2}"/>
              </a:ext>
            </a:extLst>
          </p:cNvPr>
          <p:cNvSpPr>
            <a:spLocks noGrp="1"/>
          </p:cNvSpPr>
          <p:nvPr>
            <p:ph type="ctrTitle" hasCustomPrompt="1"/>
          </p:nvPr>
        </p:nvSpPr>
        <p:spPr>
          <a:xfrm>
            <a:off x="338958" y="1778261"/>
            <a:ext cx="9963805" cy="520907"/>
          </a:xfrm>
        </p:spPr>
        <p:txBody>
          <a:bodyPr anchor="t" anchorCtr="0">
            <a:noAutofit/>
          </a:bodyPr>
          <a:lstStyle>
            <a:lvl1pPr algn="l">
              <a:lnSpc>
                <a:spcPts val="4400"/>
              </a:lnSpc>
              <a:defRPr sz="4200" b="1" i="0">
                <a:solidFill>
                  <a:schemeClr val="accent1"/>
                </a:solidFill>
                <a:latin typeface="Helvetica" pitchFamily="2" charset="0"/>
              </a:defRPr>
            </a:lvl1pPr>
          </a:lstStyle>
          <a:p>
            <a:r>
              <a:rPr lang="en-US" dirty="0"/>
              <a:t>Main Title – Max 38 characters</a:t>
            </a:r>
          </a:p>
        </p:txBody>
      </p:sp>
      <p:sp>
        <p:nvSpPr>
          <p:cNvPr id="8" name="Text Placeholder 2">
            <a:extLst>
              <a:ext uri="{FF2B5EF4-FFF2-40B4-BE49-F238E27FC236}">
                <a16:creationId xmlns:a16="http://schemas.microsoft.com/office/drawing/2014/main" id="{EC19F679-B7C4-C058-A61F-7DF2305A493D}"/>
              </a:ext>
            </a:extLst>
          </p:cNvPr>
          <p:cNvSpPr>
            <a:spLocks noGrp="1"/>
          </p:cNvSpPr>
          <p:nvPr>
            <p:ph type="body" idx="1" hasCustomPrompt="1"/>
          </p:nvPr>
        </p:nvSpPr>
        <p:spPr>
          <a:xfrm>
            <a:off x="338958" y="2307394"/>
            <a:ext cx="9963805" cy="1825486"/>
          </a:xfrm>
        </p:spPr>
        <p:txBody>
          <a:bodyPr>
            <a:noAutofit/>
          </a:bodyPr>
          <a:lstStyle>
            <a:lvl1pPr marL="0" indent="0">
              <a:lnSpc>
                <a:spcPts val="4400"/>
              </a:lnSpc>
              <a:buNone/>
              <a:defRPr sz="4200" b="1" i="0">
                <a:solidFill>
                  <a:schemeClr val="accent3"/>
                </a:solidFill>
                <a:latin typeface="Helvetica"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Secondary Title – Max 100 characters</a:t>
            </a:r>
          </a:p>
        </p:txBody>
      </p:sp>
      <p:sp>
        <p:nvSpPr>
          <p:cNvPr id="6" name="Text Placeholder 7">
            <a:extLst>
              <a:ext uri="{FF2B5EF4-FFF2-40B4-BE49-F238E27FC236}">
                <a16:creationId xmlns:a16="http://schemas.microsoft.com/office/drawing/2014/main" id="{2B69C17B-BB02-3108-D637-D723FE1BCCD2}"/>
              </a:ext>
            </a:extLst>
          </p:cNvPr>
          <p:cNvSpPr>
            <a:spLocks noGrp="1"/>
          </p:cNvSpPr>
          <p:nvPr>
            <p:ph type="body" sz="quarter" idx="12" hasCustomPrompt="1"/>
          </p:nvPr>
        </p:nvSpPr>
        <p:spPr>
          <a:xfrm>
            <a:off x="349885" y="5867858"/>
            <a:ext cx="4114800" cy="642269"/>
          </a:xfrm>
        </p:spPr>
        <p:txBody>
          <a:bodyPr tIns="0" bIns="0" anchor="b" anchorCtr="0">
            <a:noAutofit/>
          </a:bodyPr>
          <a:lstStyle>
            <a:lvl1pPr marL="0" indent="0">
              <a:lnSpc>
                <a:spcPts val="1640"/>
              </a:lnSpc>
              <a:spcBef>
                <a:spcPts val="0"/>
              </a:spcBef>
              <a:buNone/>
              <a:defRPr sz="1200" b="1">
                <a:solidFill>
                  <a:schemeClr val="tx1"/>
                </a:solidFill>
                <a:latin typeface="Helvetica" pitchFamily="2" charset="0"/>
              </a:defRPr>
            </a:lvl1pPr>
          </a:lstStyle>
          <a:p>
            <a:r>
              <a:rPr lang="en-US" dirty="0"/>
              <a:t>Your Name</a:t>
            </a:r>
            <a:br>
              <a:rPr lang="en-US" dirty="0"/>
            </a:br>
            <a:r>
              <a:rPr lang="en-US" dirty="0"/>
              <a:t>Your Title</a:t>
            </a:r>
          </a:p>
        </p:txBody>
      </p:sp>
      <p:sp>
        <p:nvSpPr>
          <p:cNvPr id="9" name="Text Placeholder 7">
            <a:extLst>
              <a:ext uri="{FF2B5EF4-FFF2-40B4-BE49-F238E27FC236}">
                <a16:creationId xmlns:a16="http://schemas.microsoft.com/office/drawing/2014/main" id="{7FF7F33E-7AE1-3D61-54E6-F3EAA25683C4}"/>
              </a:ext>
            </a:extLst>
          </p:cNvPr>
          <p:cNvSpPr>
            <a:spLocks noGrp="1"/>
          </p:cNvSpPr>
          <p:nvPr>
            <p:ph type="body" sz="quarter" idx="13" hasCustomPrompt="1"/>
          </p:nvPr>
        </p:nvSpPr>
        <p:spPr>
          <a:xfrm>
            <a:off x="6191885" y="5867858"/>
            <a:ext cx="4114800" cy="642269"/>
          </a:xfrm>
        </p:spPr>
        <p:txBody>
          <a:bodyPr tIns="0" bIns="0" anchor="b" anchorCtr="0">
            <a:noAutofit/>
          </a:bodyPr>
          <a:lstStyle>
            <a:lvl1pPr marL="0" indent="0">
              <a:lnSpc>
                <a:spcPts val="1640"/>
              </a:lnSpc>
              <a:spcBef>
                <a:spcPts val="0"/>
              </a:spcBef>
              <a:buNone/>
              <a:defRPr sz="1200" b="1">
                <a:solidFill>
                  <a:schemeClr val="tx1"/>
                </a:solidFill>
                <a:latin typeface="Helvetica" pitchFamily="2" charset="0"/>
              </a:defRPr>
            </a:lvl1pPr>
          </a:lstStyle>
          <a:p>
            <a:r>
              <a:rPr lang="en-US" dirty="0"/>
              <a:t>Presentation Date</a:t>
            </a:r>
          </a:p>
        </p:txBody>
      </p:sp>
    </p:spTree>
    <p:extLst>
      <p:ext uri="{BB962C8B-B14F-4D97-AF65-F5344CB8AC3E}">
        <p14:creationId xmlns:p14="http://schemas.microsoft.com/office/powerpoint/2010/main" val="30530713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ection Divider – White, Gray Tex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64C8FD2-B36E-4547-BA9B-A1118D478979}"/>
              </a:ext>
            </a:extLst>
          </p:cNvPr>
          <p:cNvSpPr>
            <a:spLocks noGrp="1"/>
          </p:cNvSpPr>
          <p:nvPr>
            <p:ph type="title" hasCustomPrompt="1"/>
          </p:nvPr>
        </p:nvSpPr>
        <p:spPr>
          <a:xfrm>
            <a:off x="313481" y="267775"/>
            <a:ext cx="9944616" cy="532105"/>
          </a:xfrm>
        </p:spPr>
        <p:txBody>
          <a:bodyPr anchor="t" anchorCtr="0">
            <a:noAutofit/>
          </a:bodyPr>
          <a:lstStyle>
            <a:lvl1pPr>
              <a:lnSpc>
                <a:spcPts val="4320"/>
              </a:lnSpc>
              <a:defRPr sz="4200" b="1" i="0">
                <a:solidFill>
                  <a:schemeClr val="accent1"/>
                </a:solidFill>
                <a:latin typeface="Helvetica" pitchFamily="2" charset="0"/>
              </a:defRPr>
            </a:lvl1pPr>
          </a:lstStyle>
          <a:p>
            <a:r>
              <a:rPr lang="en-US" dirty="0"/>
              <a:t>Section Divider – Max 38 characters</a:t>
            </a:r>
          </a:p>
        </p:txBody>
      </p:sp>
      <p:sp>
        <p:nvSpPr>
          <p:cNvPr id="5" name="Text Placeholder 2">
            <a:extLst>
              <a:ext uri="{FF2B5EF4-FFF2-40B4-BE49-F238E27FC236}">
                <a16:creationId xmlns:a16="http://schemas.microsoft.com/office/drawing/2014/main" id="{CD259E7C-908B-A780-68F5-F2B1C81BE553}"/>
              </a:ext>
            </a:extLst>
          </p:cNvPr>
          <p:cNvSpPr>
            <a:spLocks noGrp="1"/>
          </p:cNvSpPr>
          <p:nvPr>
            <p:ph type="body" idx="1" hasCustomPrompt="1"/>
          </p:nvPr>
        </p:nvSpPr>
        <p:spPr>
          <a:xfrm>
            <a:off x="313481" y="806834"/>
            <a:ext cx="9944616" cy="1978408"/>
          </a:xfrm>
        </p:spPr>
        <p:txBody>
          <a:bodyPr>
            <a:noAutofit/>
          </a:bodyPr>
          <a:lstStyle>
            <a:lvl1pPr marL="0" indent="0">
              <a:lnSpc>
                <a:spcPts val="4320"/>
              </a:lnSpc>
              <a:buNone/>
              <a:defRPr sz="4200" b="1" i="0">
                <a:solidFill>
                  <a:schemeClr val="accent3"/>
                </a:solidFill>
                <a:latin typeface="Helvetica"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Description – Max 130 characters</a:t>
            </a:r>
          </a:p>
        </p:txBody>
      </p:sp>
    </p:spTree>
    <p:extLst>
      <p:ext uri="{BB962C8B-B14F-4D97-AF65-F5344CB8AC3E}">
        <p14:creationId xmlns:p14="http://schemas.microsoft.com/office/powerpoint/2010/main" val="206875501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Quote Slide – White, Gray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1E197-5D52-1BEE-D008-06ED96E7BF1B}"/>
              </a:ext>
            </a:extLst>
          </p:cNvPr>
          <p:cNvSpPr>
            <a:spLocks noGrp="1"/>
          </p:cNvSpPr>
          <p:nvPr>
            <p:ph type="title" hasCustomPrompt="1"/>
          </p:nvPr>
        </p:nvSpPr>
        <p:spPr>
          <a:xfrm>
            <a:off x="313481" y="425731"/>
            <a:ext cx="9944616" cy="3554956"/>
          </a:xfrm>
        </p:spPr>
        <p:txBody>
          <a:bodyPr anchor="t" anchorCtr="0">
            <a:noAutofit/>
          </a:bodyPr>
          <a:lstStyle>
            <a:lvl1pPr marL="293688" indent="-293688">
              <a:lnSpc>
                <a:spcPct val="100000"/>
              </a:lnSpc>
              <a:tabLst/>
              <a:defRPr sz="4200" b="1" i="0">
                <a:solidFill>
                  <a:schemeClr val="accent3"/>
                </a:solidFill>
                <a:latin typeface="Helvetica" pitchFamily="2" charset="0"/>
              </a:defRPr>
            </a:lvl1pPr>
          </a:lstStyle>
          <a:p>
            <a:r>
              <a:rPr lang="en-US" dirty="0"/>
              <a:t>“Quote Text – Max 180 characters”</a:t>
            </a:r>
          </a:p>
        </p:txBody>
      </p:sp>
      <p:sp>
        <p:nvSpPr>
          <p:cNvPr id="9" name="Text Placeholder 3">
            <a:extLst>
              <a:ext uri="{FF2B5EF4-FFF2-40B4-BE49-F238E27FC236}">
                <a16:creationId xmlns:a16="http://schemas.microsoft.com/office/drawing/2014/main" id="{3B517E05-4DDD-0D01-734E-3DE7A861723D}"/>
              </a:ext>
            </a:extLst>
          </p:cNvPr>
          <p:cNvSpPr>
            <a:spLocks noGrp="1"/>
          </p:cNvSpPr>
          <p:nvPr>
            <p:ph type="body" sz="half" idx="2" hasCustomPrompt="1"/>
          </p:nvPr>
        </p:nvSpPr>
        <p:spPr>
          <a:xfrm>
            <a:off x="313481" y="4842080"/>
            <a:ext cx="6520135" cy="254658"/>
          </a:xfrm>
        </p:spPr>
        <p:txBody>
          <a:bodyPr>
            <a:noAutofit/>
          </a:bodyPr>
          <a:lstStyle>
            <a:lvl1pPr marL="0" indent="0">
              <a:lnSpc>
                <a:spcPts val="1700"/>
              </a:lnSpc>
              <a:spcBef>
                <a:spcPts val="0"/>
              </a:spcBef>
              <a:spcAft>
                <a:spcPts val="1200"/>
              </a:spcAft>
              <a:buNone/>
              <a:defRPr sz="2000" b="1">
                <a:solidFill>
                  <a:schemeClr val="tx1"/>
                </a:solidFill>
                <a:latin typeface="Helvetica"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ts val="1700"/>
              </a:lnSpc>
              <a:spcBef>
                <a:spcPts val="0"/>
              </a:spcBef>
              <a:spcAft>
                <a:spcPts val="1200"/>
              </a:spcAft>
              <a:buClrTx/>
              <a:buSzTx/>
              <a:buFont typeface="Arial" panose="020B0604020202020204" pitchFamily="34" charset="0"/>
              <a:buNone/>
              <a:tabLst/>
              <a:defRPr/>
            </a:pPr>
            <a:r>
              <a:rPr lang="en-US" dirty="0"/>
              <a:t>Quote Author ’XX</a:t>
            </a:r>
          </a:p>
        </p:txBody>
      </p:sp>
      <p:sp>
        <p:nvSpPr>
          <p:cNvPr id="10" name="Text Placeholder 3">
            <a:extLst>
              <a:ext uri="{FF2B5EF4-FFF2-40B4-BE49-F238E27FC236}">
                <a16:creationId xmlns:a16="http://schemas.microsoft.com/office/drawing/2014/main" id="{8DC814A5-9BDD-158B-D8F6-CBAFB7B3680A}"/>
              </a:ext>
            </a:extLst>
          </p:cNvPr>
          <p:cNvSpPr>
            <a:spLocks noGrp="1"/>
          </p:cNvSpPr>
          <p:nvPr>
            <p:ph type="body" sz="half" idx="10" hasCustomPrompt="1"/>
          </p:nvPr>
        </p:nvSpPr>
        <p:spPr>
          <a:xfrm>
            <a:off x="313481" y="5213144"/>
            <a:ext cx="6520135" cy="783463"/>
          </a:xfrm>
        </p:spPr>
        <p:txBody>
          <a:bodyPr>
            <a:noAutofit/>
          </a:bodyPr>
          <a:lstStyle>
            <a:lvl1pPr marL="0" indent="0">
              <a:lnSpc>
                <a:spcPct val="100000"/>
              </a:lnSpc>
              <a:spcBef>
                <a:spcPts val="0"/>
              </a:spcBef>
              <a:spcAft>
                <a:spcPts val="1200"/>
              </a:spcAft>
              <a:buNone/>
              <a:defRPr sz="1600" b="0" i="1">
                <a:solidFill>
                  <a:schemeClr val="tx1"/>
                </a:solidFill>
                <a:latin typeface="Helvetica"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Quote Author Title</a:t>
            </a:r>
          </a:p>
        </p:txBody>
      </p:sp>
      <p:cxnSp>
        <p:nvCxnSpPr>
          <p:cNvPr id="11" name="Straight Connector 10">
            <a:extLst>
              <a:ext uri="{FF2B5EF4-FFF2-40B4-BE49-F238E27FC236}">
                <a16:creationId xmlns:a16="http://schemas.microsoft.com/office/drawing/2014/main" id="{C7E1E4DD-5602-9E88-2C02-25456206D622}"/>
              </a:ext>
            </a:extLst>
          </p:cNvPr>
          <p:cNvCxnSpPr>
            <a:cxnSpLocks/>
          </p:cNvCxnSpPr>
          <p:nvPr userDrawn="1"/>
        </p:nvCxnSpPr>
        <p:spPr>
          <a:xfrm>
            <a:off x="319421" y="4413678"/>
            <a:ext cx="180198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306547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p:txBody>
          <a:bodyPr/>
          <a:lstStyle>
            <a:lvl1pPr marL="285750" marR="0" indent="-285750" algn="l" defTabSz="914400" rtl="0" eaLnBrk="1" fontAlgn="auto" latinLnBrk="0" hangingPunct="1">
              <a:lnSpc>
                <a:spcPct val="100000"/>
              </a:lnSpc>
              <a:spcBef>
                <a:spcPts val="0"/>
              </a:spcBef>
              <a:spcAft>
                <a:spcPts val="1200"/>
              </a:spcAft>
              <a:buClr>
                <a:schemeClr val="tx2"/>
              </a:buClr>
              <a:buSzPct val="100000"/>
              <a:buFont typeface="Wingdings" panose="05000000000000000000" pitchFamily="2" charset="2"/>
              <a:buChar char="§"/>
              <a:tabLst/>
              <a:defRPr lang="en-US" sz="1400" kern="1200" dirty="0" smtClean="0">
                <a:solidFill>
                  <a:schemeClr val="tx1"/>
                </a:solidFill>
                <a:latin typeface="+mn-lt"/>
                <a:ea typeface="+mn-ea"/>
                <a:cs typeface="+mn-cs"/>
              </a:defRPr>
            </a:lvl1pPr>
            <a:lvl2pPr marL="457200" indent="-228600">
              <a:defRPr lang="en-US" sz="1400" kern="1200" dirty="0" smtClean="0">
                <a:solidFill>
                  <a:schemeClr val="tx1"/>
                </a:solidFill>
                <a:latin typeface="+mn-lt"/>
                <a:ea typeface="+mn-ea"/>
                <a:cs typeface="+mn-cs"/>
              </a:defRPr>
            </a:lvl2pPr>
            <a:lvl3pPr marL="682625" indent="-225425">
              <a:buFont typeface="Wingdings" panose="05000000000000000000" pitchFamily="2" charset="2"/>
              <a:buChar char="§"/>
              <a:defRPr lang="en-US" sz="1400" kern="1200" dirty="0" smtClean="0">
                <a:solidFill>
                  <a:schemeClr val="tx1"/>
                </a:solidFill>
                <a:latin typeface="+mn-lt"/>
                <a:ea typeface="+mn-ea"/>
                <a:cs typeface="+mn-cs"/>
              </a:defRPr>
            </a:lvl3pPr>
            <a:lvl4pPr marL="914400" indent="-228600">
              <a:buSzPct val="100000"/>
              <a:buFont typeface="Arial" panose="020B0604020202020204" pitchFamily="34" charset="0"/>
              <a:buChar char="–"/>
              <a:defRPr lang="en-US" sz="1400" kern="1200" dirty="0" smtClean="0">
                <a:solidFill>
                  <a:schemeClr val="tx1"/>
                </a:solidFill>
                <a:latin typeface="+mn-lt"/>
                <a:ea typeface="+mn-ea"/>
                <a:cs typeface="+mn-cs"/>
              </a:defRPr>
            </a:lvl4pPr>
            <a:lvl5pPr marL="1146175" indent="-231775">
              <a:buFont typeface="Wingdings" panose="05000000000000000000" pitchFamily="2" charset="2"/>
              <a:buChar char="§"/>
              <a:defRPr lang="en-US" sz="1400" kern="1200" dirty="0">
                <a:solidFill>
                  <a:schemeClr val="tx1"/>
                </a:solidFill>
                <a:latin typeface="+mn-lt"/>
                <a:ea typeface="+mn-ea"/>
                <a:cs typeface="+mn-cs"/>
              </a:defRPr>
            </a:lvl5pPr>
          </a:lstStyle>
          <a:p>
            <a:pPr marL="228600" marR="0" lvl="0" indent="-228600" algn="l" defTabSz="914400" rtl="0" eaLnBrk="1" fontAlgn="auto" latinLnBrk="0" hangingPunct="1">
              <a:lnSpc>
                <a:spcPct val="100000"/>
              </a:lnSpc>
              <a:spcBef>
                <a:spcPts val="0"/>
              </a:spcBef>
              <a:spcAft>
                <a:spcPts val="1200"/>
              </a:spcAft>
              <a:buClr>
                <a:schemeClr val="tx2"/>
              </a:buClr>
              <a:buSzPct val="100000"/>
              <a:buFont typeface="Wingdings" panose="05000000000000000000" pitchFamily="2" charset="2"/>
              <a:buChar char="§"/>
              <a:tabLst/>
              <a:defRPr/>
            </a:pPr>
            <a:r>
              <a:rPr lang="en-US"/>
              <a:t>Click to edit Master text styles</a:t>
            </a:r>
          </a:p>
          <a:p>
            <a:pPr marL="228600" marR="0" lvl="1" indent="-228600" algn="l" defTabSz="914400" rtl="0" eaLnBrk="1" fontAlgn="auto" latinLnBrk="0" hangingPunct="1">
              <a:lnSpc>
                <a:spcPct val="100000"/>
              </a:lnSpc>
              <a:spcBef>
                <a:spcPts val="0"/>
              </a:spcBef>
              <a:spcAft>
                <a:spcPts val="1200"/>
              </a:spcAft>
              <a:buClr>
                <a:schemeClr val="tx2"/>
              </a:buClr>
              <a:buSzPct val="100000"/>
              <a:buFont typeface="Wingdings" panose="05000000000000000000" pitchFamily="2" charset="2"/>
              <a:buChar char="§"/>
              <a:tabLst/>
              <a:defRPr/>
            </a:pPr>
            <a:r>
              <a:rPr lang="en-US"/>
              <a:t>Second level</a:t>
            </a:r>
          </a:p>
          <a:p>
            <a:pPr marL="228600" marR="0" lvl="2" indent="-228600" algn="l" defTabSz="914400" rtl="0" eaLnBrk="1" fontAlgn="auto" latinLnBrk="0" hangingPunct="1">
              <a:lnSpc>
                <a:spcPct val="100000"/>
              </a:lnSpc>
              <a:spcBef>
                <a:spcPts val="0"/>
              </a:spcBef>
              <a:spcAft>
                <a:spcPts val="1200"/>
              </a:spcAft>
              <a:buClr>
                <a:schemeClr val="tx2"/>
              </a:buClr>
              <a:buSzPct val="100000"/>
              <a:buFont typeface="Wingdings" panose="05000000000000000000" pitchFamily="2" charset="2"/>
              <a:buChar char="§"/>
              <a:tabLst/>
              <a:defRPr/>
            </a:pPr>
            <a:r>
              <a:rPr lang="en-US"/>
              <a:t>Third level</a:t>
            </a:r>
          </a:p>
          <a:p>
            <a:pPr marL="228600" marR="0" lvl="3" indent="-228600" algn="l" defTabSz="914400" rtl="0" eaLnBrk="1" fontAlgn="auto" latinLnBrk="0" hangingPunct="1">
              <a:lnSpc>
                <a:spcPct val="100000"/>
              </a:lnSpc>
              <a:spcBef>
                <a:spcPts val="0"/>
              </a:spcBef>
              <a:spcAft>
                <a:spcPts val="1200"/>
              </a:spcAft>
              <a:buClr>
                <a:schemeClr val="tx2"/>
              </a:buClr>
              <a:buSzPct val="100000"/>
              <a:buFont typeface="Wingdings" panose="05000000000000000000" pitchFamily="2" charset="2"/>
              <a:buChar char="§"/>
              <a:tabLst/>
              <a:defRPr/>
            </a:pPr>
            <a:r>
              <a:rPr lang="en-US"/>
              <a:t>Fourth level</a:t>
            </a:r>
          </a:p>
          <a:p>
            <a:pPr marL="228600" marR="0" lvl="4" indent="-228600" algn="l" defTabSz="914400" rtl="0" eaLnBrk="1" fontAlgn="auto" latinLnBrk="0" hangingPunct="1">
              <a:lnSpc>
                <a:spcPct val="100000"/>
              </a:lnSpc>
              <a:spcBef>
                <a:spcPts val="0"/>
              </a:spcBef>
              <a:spcAft>
                <a:spcPts val="1200"/>
              </a:spcAft>
              <a:buClr>
                <a:schemeClr val="tx2"/>
              </a:buClr>
              <a:buSzPct val="100000"/>
              <a:buFont typeface="Wingdings" panose="05000000000000000000" pitchFamily="2" charset="2"/>
              <a:buChar char="§"/>
              <a:tabLst/>
              <a:defRPr/>
            </a:pPr>
            <a:r>
              <a:rPr lang="en-US"/>
              <a:t>Fifth level</a:t>
            </a:r>
          </a:p>
        </p:txBody>
      </p:sp>
    </p:spTree>
    <p:extLst>
      <p:ext uri="{BB962C8B-B14F-4D97-AF65-F5344CB8AC3E}">
        <p14:creationId xmlns:p14="http://schemas.microsoft.com/office/powerpoint/2010/main" val="423688237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Title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67128" y="1815465"/>
            <a:ext cx="4544568" cy="1993392"/>
          </a:xfrm>
        </p:spPr>
        <p:txBody>
          <a:bodyPr anchor="ctr" anchorCtr="0">
            <a:noAutofit/>
          </a:bodyPr>
          <a:lstStyle>
            <a:lvl1pPr algn="l">
              <a:defRPr sz="3600"/>
            </a:lvl1pPr>
          </a:lstStyle>
          <a:p>
            <a:r>
              <a:rPr lang="en-US"/>
              <a:t>Click to Add Title; 4 Lines of Copy; 60 Characters Maximum</a:t>
            </a:r>
          </a:p>
        </p:txBody>
      </p:sp>
      <p:sp>
        <p:nvSpPr>
          <p:cNvPr id="3" name="Subtitle 2"/>
          <p:cNvSpPr>
            <a:spLocks noGrp="1"/>
          </p:cNvSpPr>
          <p:nvPr>
            <p:ph type="subTitle" idx="1" hasCustomPrompt="1"/>
          </p:nvPr>
        </p:nvSpPr>
        <p:spPr>
          <a:xfrm>
            <a:off x="2167128" y="3927729"/>
            <a:ext cx="4544568" cy="276999"/>
          </a:xfrm>
        </p:spPr>
        <p:txBody>
          <a:bodyPr>
            <a:spAutoFit/>
          </a:bodyPr>
          <a:lstStyle>
            <a:lvl1pPr marL="0" marR="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Presenter Name</a:t>
            </a:r>
          </a:p>
        </p:txBody>
      </p:sp>
      <p:sp>
        <p:nvSpPr>
          <p:cNvPr id="14" name="TextBox 13">
            <a:extLst>
              <a:ext uri="{FF2B5EF4-FFF2-40B4-BE49-F238E27FC236}">
                <a16:creationId xmlns:a16="http://schemas.microsoft.com/office/drawing/2014/main" id="{BB93A754-CF98-4BEB-BE89-ADF1CF77AA4F}"/>
              </a:ext>
            </a:extLst>
          </p:cNvPr>
          <p:cNvSpPr txBox="1"/>
          <p:nvPr/>
        </p:nvSpPr>
        <p:spPr>
          <a:xfrm>
            <a:off x="457200" y="6199632"/>
            <a:ext cx="7095744" cy="323165"/>
          </a:xfrm>
          <a:prstGeom prst="rect">
            <a:avLst/>
          </a:prstGeom>
          <a:noFill/>
        </p:spPr>
        <p:txBody>
          <a:bodyPr wrap="square" lIns="0" tIns="0" rIns="0" bIns="0" rtlCol="0" anchor="b" anchorCtr="0">
            <a:spAutoFit/>
          </a:bodyPr>
          <a:lstStyle/>
          <a:p>
            <a:r>
              <a:rPr lang="en-US" sz="700" dirty="0"/>
              <a:t>© 2022 Gartner, Inc. and/or its affiliates. All rights reserved. Gartner is a registered trademark of Gartner, Inc. or its affiliates. This presentation, including all supporting materials, </a:t>
            </a:r>
            <a:br>
              <a:rPr lang="en-US" sz="700" dirty="0"/>
            </a:br>
            <a:r>
              <a:rPr lang="en-US" sz="700" dirty="0"/>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p>
        </p:txBody>
      </p:sp>
      <p:sp>
        <p:nvSpPr>
          <p:cNvPr id="11" name="Rectangle 10">
            <a:extLst>
              <a:ext uri="{FF2B5EF4-FFF2-40B4-BE49-F238E27FC236}">
                <a16:creationId xmlns:a16="http://schemas.microsoft.com/office/drawing/2014/main" id="{DF52C871-2562-42C8-892F-B626144557EB}"/>
              </a:ext>
            </a:extLst>
          </p:cNvPr>
          <p:cNvSpPr>
            <a:spLocks noChangeAspect="1"/>
          </p:cNvSpPr>
          <p:nvPr/>
        </p:nvSpPr>
        <p:spPr>
          <a:xfrm>
            <a:off x="1591056" y="1344168"/>
            <a:ext cx="164592" cy="3291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3" name="Rectangle 12">
            <a:extLst>
              <a:ext uri="{FF2B5EF4-FFF2-40B4-BE49-F238E27FC236}">
                <a16:creationId xmlns:a16="http://schemas.microsoft.com/office/drawing/2014/main" id="{1381A73D-9388-4EC4-8DD3-AFDF9CEB6291}"/>
              </a:ext>
            </a:extLst>
          </p:cNvPr>
          <p:cNvSpPr>
            <a:spLocks noChangeAspect="1"/>
          </p:cNvSpPr>
          <p:nvPr/>
        </p:nvSpPr>
        <p:spPr>
          <a:xfrm>
            <a:off x="7059168" y="1344168"/>
            <a:ext cx="164592" cy="3291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pic>
        <p:nvPicPr>
          <p:cNvPr id="8" name="Picture 7">
            <a:extLst>
              <a:ext uri="{FF2B5EF4-FFF2-40B4-BE49-F238E27FC236}">
                <a16:creationId xmlns:a16="http://schemas.microsoft.com/office/drawing/2014/main" id="{4B98EA9B-8D5B-4923-90F5-A4CDF4762E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86167" y="6056352"/>
            <a:ext cx="2057400" cy="468272"/>
          </a:xfrm>
          <a:prstGeom prst="rect">
            <a:avLst/>
          </a:prstGeom>
        </p:spPr>
      </p:pic>
    </p:spTree>
    <p:extLst>
      <p:ext uri="{BB962C8B-B14F-4D97-AF65-F5344CB8AC3E}">
        <p14:creationId xmlns:p14="http://schemas.microsoft.com/office/powerpoint/2010/main" val="7757923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67128" y="1815465"/>
            <a:ext cx="4544568" cy="1993392"/>
          </a:xfrm>
        </p:spPr>
        <p:txBody>
          <a:bodyPr anchor="ctr" anchorCtr="0">
            <a:noAutofit/>
          </a:bodyPr>
          <a:lstStyle>
            <a:lvl1pPr algn="l">
              <a:defRPr sz="3600"/>
            </a:lvl1pPr>
          </a:lstStyle>
          <a:p>
            <a:r>
              <a:rPr lang="en-US"/>
              <a:t>Click to Add Title; 4 Lines of Copy; 60 Characters Maximum</a:t>
            </a:r>
          </a:p>
        </p:txBody>
      </p:sp>
      <p:sp>
        <p:nvSpPr>
          <p:cNvPr id="3" name="Subtitle 2"/>
          <p:cNvSpPr>
            <a:spLocks noGrp="1"/>
          </p:cNvSpPr>
          <p:nvPr>
            <p:ph type="subTitle" idx="1" hasCustomPrompt="1"/>
          </p:nvPr>
        </p:nvSpPr>
        <p:spPr>
          <a:xfrm>
            <a:off x="2167128" y="3927729"/>
            <a:ext cx="4544568" cy="276999"/>
          </a:xfrm>
        </p:spPr>
        <p:txBody>
          <a:bodyPr>
            <a:spAutoFit/>
          </a:bodyPr>
          <a:lstStyle>
            <a:lvl1pPr marL="0" marR="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Presenter Name</a:t>
            </a:r>
          </a:p>
        </p:txBody>
      </p:sp>
      <p:sp>
        <p:nvSpPr>
          <p:cNvPr id="14" name="TextBox 13">
            <a:extLst>
              <a:ext uri="{FF2B5EF4-FFF2-40B4-BE49-F238E27FC236}">
                <a16:creationId xmlns:a16="http://schemas.microsoft.com/office/drawing/2014/main" id="{BB93A754-CF98-4BEB-BE89-ADF1CF77AA4F}"/>
              </a:ext>
            </a:extLst>
          </p:cNvPr>
          <p:cNvSpPr txBox="1"/>
          <p:nvPr/>
        </p:nvSpPr>
        <p:spPr>
          <a:xfrm>
            <a:off x="457200" y="6199632"/>
            <a:ext cx="7095744" cy="323165"/>
          </a:xfrm>
          <a:prstGeom prst="rect">
            <a:avLst/>
          </a:prstGeom>
          <a:noFill/>
        </p:spPr>
        <p:txBody>
          <a:bodyPr wrap="square" lIns="0" tIns="0" rIns="0" bIns="0" rtlCol="0" anchor="b" anchorCtr="0">
            <a:spAutoFit/>
          </a:bodyPr>
          <a:lstStyle/>
          <a:p>
            <a:r>
              <a:rPr lang="en-US" sz="700" dirty="0"/>
              <a:t>© 2022 Gartner, Inc. and/or its affiliates. All rights reserved. Gartner is a registered trademark of Gartner, Inc. or its affiliates. This presentation, including all supporting materials, </a:t>
            </a:r>
            <a:br>
              <a:rPr lang="en-US" sz="700" dirty="0"/>
            </a:br>
            <a:r>
              <a:rPr lang="en-US" sz="700" dirty="0"/>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p>
        </p:txBody>
      </p:sp>
      <p:sp>
        <p:nvSpPr>
          <p:cNvPr id="11" name="Rectangle 10">
            <a:extLst>
              <a:ext uri="{FF2B5EF4-FFF2-40B4-BE49-F238E27FC236}">
                <a16:creationId xmlns:a16="http://schemas.microsoft.com/office/drawing/2014/main" id="{DF52C871-2562-42C8-892F-B626144557EB}"/>
              </a:ext>
            </a:extLst>
          </p:cNvPr>
          <p:cNvSpPr>
            <a:spLocks noChangeAspect="1"/>
          </p:cNvSpPr>
          <p:nvPr/>
        </p:nvSpPr>
        <p:spPr>
          <a:xfrm>
            <a:off x="1591056" y="1344168"/>
            <a:ext cx="164592" cy="329184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3" name="Rectangle 12">
            <a:extLst>
              <a:ext uri="{FF2B5EF4-FFF2-40B4-BE49-F238E27FC236}">
                <a16:creationId xmlns:a16="http://schemas.microsoft.com/office/drawing/2014/main" id="{1381A73D-9388-4EC4-8DD3-AFDF9CEB6291}"/>
              </a:ext>
            </a:extLst>
          </p:cNvPr>
          <p:cNvSpPr>
            <a:spLocks noChangeAspect="1"/>
          </p:cNvSpPr>
          <p:nvPr/>
        </p:nvSpPr>
        <p:spPr>
          <a:xfrm>
            <a:off x="7059168" y="1344168"/>
            <a:ext cx="164592" cy="329184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pic>
        <p:nvPicPr>
          <p:cNvPr id="27" name="Picture 26">
            <a:extLst>
              <a:ext uri="{FF2B5EF4-FFF2-40B4-BE49-F238E27FC236}">
                <a16:creationId xmlns:a16="http://schemas.microsoft.com/office/drawing/2014/main" id="{E77AE7DB-FD48-4294-BD87-EA8DA4C9EC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6167" y="6056352"/>
            <a:ext cx="2057400" cy="468273"/>
          </a:xfrm>
          <a:prstGeom prst="rect">
            <a:avLst/>
          </a:prstGeom>
        </p:spPr>
      </p:pic>
    </p:spTree>
    <p:extLst>
      <p:ext uri="{BB962C8B-B14F-4D97-AF65-F5344CB8AC3E}">
        <p14:creationId xmlns:p14="http://schemas.microsoft.com/office/powerpoint/2010/main" val="14353434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1496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DE8436-F632-4929-A0C4-8AB62F36165A}"/>
              </a:ext>
            </a:extLst>
          </p:cNvPr>
          <p:cNvSpPr>
            <a:spLocks noGrp="1"/>
          </p:cNvSpPr>
          <p:nvPr>
            <p:ph type="title" hasCustomPrompt="1"/>
          </p:nvPr>
        </p:nvSpPr>
        <p:spPr/>
        <p:txBody>
          <a:bodyPr/>
          <a:lstStyle/>
          <a:p>
            <a:r>
              <a:rPr lang="en-US"/>
              <a:t>Click to edit title</a:t>
            </a:r>
          </a:p>
        </p:txBody>
      </p:sp>
    </p:spTree>
    <p:extLst>
      <p:ext uri="{BB962C8B-B14F-4D97-AF65-F5344CB8AC3E}">
        <p14:creationId xmlns:p14="http://schemas.microsoft.com/office/powerpoint/2010/main" val="19722384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4EDECE2-F9F2-4351-A826-ACD78703CADF}"/>
              </a:ext>
            </a:extLst>
          </p:cNvPr>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idx="1" hasCustomPrompt="1"/>
          </p:nvPr>
        </p:nvSpPr>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9879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wo column graphics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sz="half" idx="1" hasCustomPrompt="1"/>
          </p:nvPr>
        </p:nvSpPr>
        <p:spPr>
          <a:xfrm>
            <a:off x="457200" y="1527048"/>
            <a:ext cx="5495544" cy="4462272"/>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EBE10BCE-E0B0-4890-17F6-09C60B3B9282}"/>
              </a:ext>
            </a:extLst>
          </p:cNvPr>
          <p:cNvSpPr txBox="1"/>
          <p:nvPr userDrawn="1"/>
        </p:nvSpPr>
        <p:spPr>
          <a:xfrm>
            <a:off x="10922668" y="0"/>
            <a:ext cx="1269332" cy="400110"/>
          </a:xfrm>
          <a:prstGeom prst="rect">
            <a:avLst/>
          </a:prstGeom>
          <a:noFill/>
        </p:spPr>
        <p:txBody>
          <a:bodyPr wrap="square" lIns="0" rIns="0" rtlCol="0">
            <a:spAutoFit/>
          </a:bodyPr>
          <a:lstStyle/>
          <a:p>
            <a:pPr algn="ctr">
              <a:spcBef>
                <a:spcPts val="600"/>
              </a:spcBef>
            </a:pPr>
            <a:r>
              <a:rPr lang="en-US" sz="2000" b="1" dirty="0">
                <a:solidFill>
                  <a:srgbClr val="FF0000"/>
                </a:solidFill>
              </a:rPr>
              <a:t>DRAFT</a:t>
            </a:r>
            <a:endParaRPr lang="en-US" sz="1600" b="1" dirty="0">
              <a:solidFill>
                <a:srgbClr val="FF0000"/>
              </a:solidFill>
            </a:endParaRPr>
          </a:p>
        </p:txBody>
      </p:sp>
    </p:spTree>
    <p:extLst>
      <p:ext uri="{BB962C8B-B14F-4D97-AF65-F5344CB8AC3E}">
        <p14:creationId xmlns:p14="http://schemas.microsoft.com/office/powerpoint/2010/main" val="29397368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lumn shad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6" name="Text Placeholder 11"/>
          <p:cNvSpPr>
            <a:spLocks noGrp="1"/>
          </p:cNvSpPr>
          <p:nvPr>
            <p:ph type="body" sz="quarter" idx="18"/>
          </p:nvPr>
        </p:nvSpPr>
        <p:spPr>
          <a:xfrm>
            <a:off x="457200" y="1343025"/>
            <a:ext cx="2563495" cy="4645025"/>
          </a:xfrm>
          <a:solidFill>
            <a:srgbClr val="F4F4F4"/>
          </a:solidFill>
        </p:spPr>
        <p:txBody>
          <a:bodyPr lIns="182880" tIns="182880" rIns="91440" bIns="182880">
            <a:noAutofit/>
          </a:bodyPr>
          <a:lstStyle>
            <a:lvl1pPr marL="0" indent="0">
              <a:buNone/>
              <a:defRPr sz="1400" b="1"/>
            </a:lvl1pPr>
            <a:lvl2pPr marL="228600" indent="-228600">
              <a:buClr>
                <a:schemeClr val="tx2"/>
              </a:buClr>
              <a:buFont typeface="Wingdings" panose="05000000000000000000" pitchFamily="2" charset="2"/>
              <a:buChar char="§"/>
              <a:defRPr sz="1400"/>
            </a:lvl2pPr>
            <a:lvl3pPr marL="457200" indent="-228600">
              <a:buSzPct val="100000"/>
              <a:buFont typeface="Arial" panose="020B0604020202020204" pitchFamily="34" charset="0"/>
              <a:buChar char="–"/>
              <a:defRPr sz="1400"/>
            </a:lvl3pPr>
            <a:lvl4pPr marL="685800" indent="-228600">
              <a:buFont typeface="Wingdings" panose="05000000000000000000" pitchFamily="2" charset="2"/>
              <a:buChar char="§"/>
              <a:defRPr sz="1400"/>
            </a:lvl4pPr>
            <a:lvl5pPr marL="914400" indent="-228600">
              <a:buSzPct val="10000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1"/>
          <p:cNvSpPr>
            <a:spLocks noGrp="1"/>
          </p:cNvSpPr>
          <p:nvPr>
            <p:ph type="body" sz="quarter" idx="19"/>
          </p:nvPr>
        </p:nvSpPr>
        <p:spPr>
          <a:xfrm>
            <a:off x="3363487" y="1343025"/>
            <a:ext cx="2563495" cy="4645025"/>
          </a:xfrm>
          <a:solidFill>
            <a:srgbClr val="F4F4F4"/>
          </a:solidFill>
        </p:spPr>
        <p:txBody>
          <a:bodyPr lIns="182880" tIns="182880" rIns="91440" bIns="182880">
            <a:noAutofit/>
          </a:bodyPr>
          <a:lstStyle>
            <a:lvl1pPr marL="0" indent="0">
              <a:buNone/>
              <a:defRPr sz="1400" b="1"/>
            </a:lvl1pPr>
            <a:lvl2pPr marL="228600" indent="-228600">
              <a:buClr>
                <a:schemeClr val="tx2"/>
              </a:buClr>
              <a:buFont typeface="Wingdings" panose="05000000000000000000" pitchFamily="2" charset="2"/>
              <a:buChar char="§"/>
              <a:defRPr sz="1400"/>
            </a:lvl2pPr>
            <a:lvl3pPr marL="457200" indent="-228600">
              <a:buSzPct val="100000"/>
              <a:buFont typeface="Arial" panose="020B0604020202020204" pitchFamily="34" charset="0"/>
              <a:buChar char="–"/>
              <a:defRPr sz="1400"/>
            </a:lvl3pPr>
            <a:lvl4pPr marL="685800" indent="-228600">
              <a:buFont typeface="Wingdings" panose="05000000000000000000" pitchFamily="2" charset="2"/>
              <a:buChar char="§"/>
              <a:defRPr sz="1400"/>
            </a:lvl4pPr>
            <a:lvl5pPr marL="914400" indent="-228600">
              <a:buSzPct val="10000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1"/>
          <p:cNvSpPr>
            <a:spLocks noGrp="1"/>
          </p:cNvSpPr>
          <p:nvPr>
            <p:ph type="body" sz="quarter" idx="20"/>
          </p:nvPr>
        </p:nvSpPr>
        <p:spPr>
          <a:xfrm>
            <a:off x="6266602" y="1343025"/>
            <a:ext cx="2563495" cy="4645025"/>
          </a:xfrm>
          <a:solidFill>
            <a:srgbClr val="F4F4F4"/>
          </a:solidFill>
        </p:spPr>
        <p:txBody>
          <a:bodyPr lIns="182880" tIns="182880" rIns="91440" bIns="182880">
            <a:noAutofit/>
          </a:bodyPr>
          <a:lstStyle>
            <a:lvl1pPr marL="0" indent="0">
              <a:buNone/>
              <a:defRPr sz="1400" b="1"/>
            </a:lvl1pPr>
            <a:lvl2pPr marL="228600" indent="-228600">
              <a:buClr>
                <a:schemeClr val="tx2"/>
              </a:buClr>
              <a:buFont typeface="Wingdings" panose="05000000000000000000" pitchFamily="2" charset="2"/>
              <a:buChar char="§"/>
              <a:defRPr sz="1400"/>
            </a:lvl2pPr>
            <a:lvl3pPr marL="457200" indent="-228600">
              <a:buSzPct val="100000"/>
              <a:buFont typeface="Arial" panose="020B0604020202020204" pitchFamily="34" charset="0"/>
              <a:buChar char="–"/>
              <a:defRPr sz="1400"/>
            </a:lvl3pPr>
            <a:lvl4pPr marL="685800" indent="-228600">
              <a:buFont typeface="Wingdings" panose="05000000000000000000" pitchFamily="2" charset="2"/>
              <a:buChar char="§"/>
              <a:defRPr sz="1400"/>
            </a:lvl4pPr>
            <a:lvl5pPr marL="914400" indent="-228600">
              <a:buSzPct val="10000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p:cNvSpPr>
            <a:spLocks noGrp="1"/>
          </p:cNvSpPr>
          <p:nvPr>
            <p:ph type="body" sz="quarter" idx="21"/>
          </p:nvPr>
        </p:nvSpPr>
        <p:spPr>
          <a:xfrm>
            <a:off x="9166542" y="1343025"/>
            <a:ext cx="2563495" cy="4645025"/>
          </a:xfrm>
          <a:solidFill>
            <a:srgbClr val="F4F4F4"/>
          </a:solidFill>
        </p:spPr>
        <p:txBody>
          <a:bodyPr lIns="182880" tIns="182880" rIns="91440" bIns="182880">
            <a:noAutofit/>
          </a:bodyPr>
          <a:lstStyle>
            <a:lvl1pPr marL="0" indent="0">
              <a:buNone/>
              <a:defRPr sz="1400" b="1"/>
            </a:lvl1pPr>
            <a:lvl2pPr marL="228600" indent="-228600">
              <a:buClr>
                <a:schemeClr val="tx2"/>
              </a:buClr>
              <a:buFont typeface="Wingdings" panose="05000000000000000000" pitchFamily="2" charset="2"/>
              <a:buChar char="§"/>
              <a:defRPr sz="1400"/>
            </a:lvl2pPr>
            <a:lvl3pPr marL="457200" indent="-228600">
              <a:buSzPct val="100000"/>
              <a:buFont typeface="Arial" panose="020B0604020202020204" pitchFamily="34" charset="0"/>
              <a:buChar char="–"/>
              <a:defRPr sz="1400"/>
            </a:lvl3pPr>
            <a:lvl4pPr marL="685800" indent="-228600">
              <a:buFont typeface="Wingdings" panose="05000000000000000000" pitchFamily="2" charset="2"/>
              <a:buChar char="§"/>
              <a:defRPr sz="1400"/>
            </a:lvl4pPr>
            <a:lvl5pPr marL="914400" indent="-228600">
              <a:buSzPct val="10000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147065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sz="half" idx="1" hasCustomPrompt="1"/>
          </p:nvPr>
        </p:nvSpPr>
        <p:spPr>
          <a:xfrm>
            <a:off x="457200" y="1527048"/>
            <a:ext cx="5495544" cy="4462272"/>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236208" y="1527048"/>
            <a:ext cx="5495544" cy="4462272"/>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14E7625F-A277-BB9E-EA68-95B7344B6E2C}"/>
              </a:ext>
            </a:extLst>
          </p:cNvPr>
          <p:cNvSpPr txBox="1"/>
          <p:nvPr userDrawn="1"/>
        </p:nvSpPr>
        <p:spPr>
          <a:xfrm>
            <a:off x="10922668" y="0"/>
            <a:ext cx="1269332" cy="400110"/>
          </a:xfrm>
          <a:prstGeom prst="rect">
            <a:avLst/>
          </a:prstGeom>
          <a:noFill/>
        </p:spPr>
        <p:txBody>
          <a:bodyPr wrap="square" lIns="0" rIns="0" rtlCol="0">
            <a:spAutoFit/>
          </a:bodyPr>
          <a:lstStyle/>
          <a:p>
            <a:pPr algn="ctr">
              <a:spcBef>
                <a:spcPts val="600"/>
              </a:spcBef>
            </a:pPr>
            <a:r>
              <a:rPr lang="en-US" sz="2000" b="1" dirty="0">
                <a:solidFill>
                  <a:srgbClr val="FF0000"/>
                </a:solidFill>
              </a:rPr>
              <a:t>DRAFT</a:t>
            </a:r>
            <a:endParaRPr lang="en-US" sz="1600" b="1" dirty="0">
              <a:solidFill>
                <a:srgbClr val="FF0000"/>
              </a:solidFill>
            </a:endParaRPr>
          </a:p>
        </p:txBody>
      </p:sp>
    </p:spTree>
    <p:extLst>
      <p:ext uri="{BB962C8B-B14F-4D97-AF65-F5344CB8AC3E}">
        <p14:creationId xmlns:p14="http://schemas.microsoft.com/office/powerpoint/2010/main" val="960452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sz="half" idx="1" hasCustomPrompt="1"/>
          </p:nvPr>
        </p:nvSpPr>
        <p:spPr>
          <a:xfrm>
            <a:off x="457200" y="1527048"/>
            <a:ext cx="3337560"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425696" y="1527048"/>
            <a:ext cx="3337560"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a:xfrm>
            <a:off x="8394192" y="1527048"/>
            <a:ext cx="3337560"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C80DB76C-5632-18BF-E660-E638F1E3800F}"/>
              </a:ext>
            </a:extLst>
          </p:cNvPr>
          <p:cNvSpPr txBox="1"/>
          <p:nvPr userDrawn="1"/>
        </p:nvSpPr>
        <p:spPr>
          <a:xfrm>
            <a:off x="10922668" y="0"/>
            <a:ext cx="1269332" cy="400110"/>
          </a:xfrm>
          <a:prstGeom prst="rect">
            <a:avLst/>
          </a:prstGeom>
          <a:noFill/>
        </p:spPr>
        <p:txBody>
          <a:bodyPr wrap="square" lIns="0" rIns="0" rtlCol="0">
            <a:spAutoFit/>
          </a:bodyPr>
          <a:lstStyle/>
          <a:p>
            <a:pPr algn="ctr">
              <a:spcBef>
                <a:spcPts val="600"/>
              </a:spcBef>
            </a:pPr>
            <a:r>
              <a:rPr lang="en-US" sz="2000" b="1" dirty="0">
                <a:solidFill>
                  <a:srgbClr val="FF0000"/>
                </a:solidFill>
              </a:rPr>
              <a:t>DRAFT</a:t>
            </a:r>
            <a:endParaRPr lang="en-US" sz="1600" b="1" dirty="0">
              <a:solidFill>
                <a:srgbClr val="FF0000"/>
              </a:solidFill>
            </a:endParaRPr>
          </a:p>
        </p:txBody>
      </p:sp>
    </p:spTree>
    <p:extLst>
      <p:ext uri="{BB962C8B-B14F-4D97-AF65-F5344CB8AC3E}">
        <p14:creationId xmlns:p14="http://schemas.microsoft.com/office/powerpoint/2010/main" val="2523004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hree column shade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sz="half" idx="1" hasCustomPrompt="1"/>
          </p:nvPr>
        </p:nvSpPr>
        <p:spPr>
          <a:xfrm>
            <a:off x="457200" y="1527048"/>
            <a:ext cx="3337560" cy="4462272"/>
          </a:xfrm>
          <a:solidFill>
            <a:srgbClr val="F4F4F4"/>
          </a:solidFill>
        </p:spPr>
        <p:txBody>
          <a:bodyPr lIns="18288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425696" y="1527048"/>
            <a:ext cx="3337560" cy="4462272"/>
          </a:xfrm>
          <a:solidFill>
            <a:srgbClr val="F4F4F4"/>
          </a:solidFill>
        </p:spPr>
        <p:txBody>
          <a:bodyPr lIns="18288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a:xfrm>
            <a:off x="8394192" y="1527048"/>
            <a:ext cx="3337560" cy="4462272"/>
          </a:xfrm>
          <a:solidFill>
            <a:srgbClr val="F4F4F4"/>
          </a:solidFill>
        </p:spPr>
        <p:txBody>
          <a:bodyPr lIns="18288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E73EC01B-4364-D64A-1D73-9B97FDC236B5}"/>
              </a:ext>
            </a:extLst>
          </p:cNvPr>
          <p:cNvSpPr txBox="1"/>
          <p:nvPr userDrawn="1"/>
        </p:nvSpPr>
        <p:spPr>
          <a:xfrm>
            <a:off x="10922668" y="0"/>
            <a:ext cx="1269332" cy="400110"/>
          </a:xfrm>
          <a:prstGeom prst="rect">
            <a:avLst/>
          </a:prstGeom>
          <a:noFill/>
        </p:spPr>
        <p:txBody>
          <a:bodyPr wrap="square" lIns="0" rIns="0" rtlCol="0">
            <a:spAutoFit/>
          </a:bodyPr>
          <a:lstStyle/>
          <a:p>
            <a:pPr algn="ctr">
              <a:spcBef>
                <a:spcPts val="600"/>
              </a:spcBef>
            </a:pPr>
            <a:r>
              <a:rPr lang="en-US" sz="2000" b="1" dirty="0">
                <a:solidFill>
                  <a:srgbClr val="FF0000"/>
                </a:solidFill>
              </a:rPr>
              <a:t>DRAFT</a:t>
            </a:r>
            <a:endParaRPr lang="en-US" sz="1600" b="1" dirty="0">
              <a:solidFill>
                <a:srgbClr val="FF0000"/>
              </a:solidFill>
            </a:endParaRPr>
          </a:p>
        </p:txBody>
      </p:sp>
    </p:spTree>
    <p:extLst>
      <p:ext uri="{BB962C8B-B14F-4D97-AF65-F5344CB8AC3E}">
        <p14:creationId xmlns:p14="http://schemas.microsoft.com/office/powerpoint/2010/main" val="33460989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Four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1950"/>
            <a:ext cx="11274552" cy="451231"/>
          </a:xfrm>
        </p:spPr>
        <p:txBody>
          <a:bodyPr/>
          <a:lstStyle/>
          <a:p>
            <a:r>
              <a:rPr lang="en-US"/>
              <a:t>Click to edit title</a:t>
            </a:r>
          </a:p>
        </p:txBody>
      </p:sp>
      <p:sp>
        <p:nvSpPr>
          <p:cNvPr id="3" name="Content Placeholder 2"/>
          <p:cNvSpPr>
            <a:spLocks noGrp="1"/>
          </p:cNvSpPr>
          <p:nvPr>
            <p:ph sz="half" idx="1" hasCustomPrompt="1"/>
          </p:nvPr>
        </p:nvSpPr>
        <p:spPr>
          <a:xfrm>
            <a:off x="457200" y="1527048"/>
            <a:ext cx="2600706"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3348482" y="1527048"/>
            <a:ext cx="2600706"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a:xfrm>
            <a:off x="6239764" y="1527048"/>
            <a:ext cx="2600706"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B226B5DF-DF35-419C-8251-4F81A740D77A}"/>
              </a:ext>
            </a:extLst>
          </p:cNvPr>
          <p:cNvSpPr>
            <a:spLocks noGrp="1"/>
          </p:cNvSpPr>
          <p:nvPr>
            <p:ph sz="half" idx="11" hasCustomPrompt="1"/>
          </p:nvPr>
        </p:nvSpPr>
        <p:spPr>
          <a:xfrm>
            <a:off x="9131046" y="1527048"/>
            <a:ext cx="2600706" cy="4462272"/>
          </a:xfrm>
        </p:spPr>
        <p:txBody>
          <a:bodyPr/>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18FD798D-9E6C-4041-538F-5B50ED93D593}"/>
              </a:ext>
            </a:extLst>
          </p:cNvPr>
          <p:cNvSpPr txBox="1"/>
          <p:nvPr userDrawn="1"/>
        </p:nvSpPr>
        <p:spPr>
          <a:xfrm>
            <a:off x="10922668" y="0"/>
            <a:ext cx="1269332" cy="400110"/>
          </a:xfrm>
          <a:prstGeom prst="rect">
            <a:avLst/>
          </a:prstGeom>
          <a:noFill/>
        </p:spPr>
        <p:txBody>
          <a:bodyPr wrap="square" lIns="0" rIns="0" rtlCol="0">
            <a:spAutoFit/>
          </a:bodyPr>
          <a:lstStyle/>
          <a:p>
            <a:pPr algn="ctr">
              <a:spcBef>
                <a:spcPts val="600"/>
              </a:spcBef>
            </a:pPr>
            <a:r>
              <a:rPr lang="en-US" sz="2000" b="1" dirty="0">
                <a:solidFill>
                  <a:srgbClr val="FF0000"/>
                </a:solidFill>
              </a:rPr>
              <a:t>DRAFT</a:t>
            </a:r>
            <a:endParaRPr lang="en-US" sz="1600" b="1" dirty="0">
              <a:solidFill>
                <a:srgbClr val="FF0000"/>
              </a:solidFill>
            </a:endParaRPr>
          </a:p>
        </p:txBody>
      </p:sp>
    </p:spTree>
    <p:extLst>
      <p:ext uri="{BB962C8B-B14F-4D97-AF65-F5344CB8AC3E}">
        <p14:creationId xmlns:p14="http://schemas.microsoft.com/office/powerpoint/2010/main" val="24312549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Four column shad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1950"/>
            <a:ext cx="11274552" cy="451231"/>
          </a:xfrm>
        </p:spPr>
        <p:txBody>
          <a:bodyPr/>
          <a:lstStyle/>
          <a:p>
            <a:r>
              <a:rPr lang="en-US"/>
              <a:t>Click to edit title</a:t>
            </a:r>
          </a:p>
        </p:txBody>
      </p:sp>
      <p:sp>
        <p:nvSpPr>
          <p:cNvPr id="3" name="Content Placeholder 2"/>
          <p:cNvSpPr>
            <a:spLocks noGrp="1"/>
          </p:cNvSpPr>
          <p:nvPr>
            <p:ph sz="half" idx="1" hasCustomPrompt="1"/>
          </p:nvPr>
        </p:nvSpPr>
        <p:spPr>
          <a:xfrm>
            <a:off x="457200" y="1527048"/>
            <a:ext cx="2600706" cy="4462272"/>
          </a:xfrm>
          <a:solidFill>
            <a:srgbClr val="F4F4F4"/>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3348482" y="1527048"/>
            <a:ext cx="2600706" cy="4462272"/>
          </a:xfrm>
          <a:solidFill>
            <a:srgbClr val="F4F4F4"/>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13ADFCF5-3DAD-4A00-B1EE-30FF7A1A1DC5}"/>
              </a:ext>
            </a:extLst>
          </p:cNvPr>
          <p:cNvSpPr>
            <a:spLocks noGrp="1"/>
          </p:cNvSpPr>
          <p:nvPr>
            <p:ph sz="half" idx="10" hasCustomPrompt="1"/>
          </p:nvPr>
        </p:nvSpPr>
        <p:spPr>
          <a:xfrm>
            <a:off x="6239764" y="1527048"/>
            <a:ext cx="2600706" cy="4462272"/>
          </a:xfrm>
          <a:solidFill>
            <a:srgbClr val="F4F4F4"/>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F44528D9-D4DF-4ABD-97AD-FCFEE24F7C53}"/>
              </a:ext>
            </a:extLst>
          </p:cNvPr>
          <p:cNvSpPr>
            <a:spLocks noGrp="1"/>
          </p:cNvSpPr>
          <p:nvPr>
            <p:ph sz="half" idx="11" hasCustomPrompt="1"/>
          </p:nvPr>
        </p:nvSpPr>
        <p:spPr>
          <a:xfrm>
            <a:off x="9131046" y="1527048"/>
            <a:ext cx="2600706" cy="4462272"/>
          </a:xfrm>
          <a:solidFill>
            <a:srgbClr val="F4F4F4"/>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7BA8DB05-6065-11A6-E478-C582A5843FED}"/>
              </a:ext>
            </a:extLst>
          </p:cNvPr>
          <p:cNvSpPr txBox="1"/>
          <p:nvPr userDrawn="1"/>
        </p:nvSpPr>
        <p:spPr>
          <a:xfrm>
            <a:off x="10922668" y="0"/>
            <a:ext cx="1269332" cy="400110"/>
          </a:xfrm>
          <a:prstGeom prst="rect">
            <a:avLst/>
          </a:prstGeom>
          <a:noFill/>
        </p:spPr>
        <p:txBody>
          <a:bodyPr wrap="square" lIns="0" rIns="0" rtlCol="0">
            <a:spAutoFit/>
          </a:bodyPr>
          <a:lstStyle/>
          <a:p>
            <a:pPr algn="ctr">
              <a:spcBef>
                <a:spcPts val="600"/>
              </a:spcBef>
            </a:pPr>
            <a:r>
              <a:rPr lang="en-US" sz="2000" b="1" dirty="0">
                <a:solidFill>
                  <a:srgbClr val="FF0000"/>
                </a:solidFill>
              </a:rPr>
              <a:t>DRAFT</a:t>
            </a:r>
            <a:endParaRPr lang="en-US" sz="1600" b="1" dirty="0">
              <a:solidFill>
                <a:srgbClr val="FF0000"/>
              </a:solidFill>
            </a:endParaRPr>
          </a:p>
        </p:txBody>
      </p:sp>
    </p:spTree>
    <p:extLst>
      <p:ext uri="{BB962C8B-B14F-4D97-AF65-F5344CB8AC3E}">
        <p14:creationId xmlns:p14="http://schemas.microsoft.com/office/powerpoint/2010/main" val="25021340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400" y="1527048"/>
            <a:ext cx="4910328" cy="2935224"/>
          </a:xfrm>
        </p:spPr>
        <p:txBody>
          <a:bodyPr anchor="ctr" anchorCtr="0"/>
          <a:lstStyle>
            <a:lvl1pPr>
              <a:lnSpc>
                <a:spcPct val="100000"/>
              </a:lnSpc>
              <a:defRPr sz="3200"/>
            </a:lvl1pPr>
          </a:lstStyle>
          <a:p>
            <a:r>
              <a:rPr lang="en-US"/>
              <a:t>Divider Slide</a:t>
            </a:r>
            <a:br>
              <a:rPr lang="en-US"/>
            </a:br>
            <a:r>
              <a:rPr lang="en-US"/>
              <a:t>30 Characters Max.</a:t>
            </a:r>
            <a:br>
              <a:rPr lang="en-US"/>
            </a:br>
            <a:r>
              <a:rPr lang="en-US"/>
              <a:t>Lorem Ipsum</a:t>
            </a:r>
          </a:p>
        </p:txBody>
      </p:sp>
      <p:sp>
        <p:nvSpPr>
          <p:cNvPr id="9" name="Rectangle 8">
            <a:extLst>
              <a:ext uri="{FF2B5EF4-FFF2-40B4-BE49-F238E27FC236}">
                <a16:creationId xmlns:a16="http://schemas.microsoft.com/office/drawing/2014/main" id="{2732D673-8A01-4D67-952F-C50DD619BB5A}"/>
              </a:ext>
            </a:extLst>
          </p:cNvPr>
          <p:cNvSpPr/>
          <p:nvPr/>
        </p:nvSpPr>
        <p:spPr>
          <a:xfrm>
            <a:off x="0" y="1353312"/>
            <a:ext cx="1755648" cy="3291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0" name="Rectangle 9">
            <a:extLst>
              <a:ext uri="{FF2B5EF4-FFF2-40B4-BE49-F238E27FC236}">
                <a16:creationId xmlns:a16="http://schemas.microsoft.com/office/drawing/2014/main" id="{BCD94C69-E2DB-4D1B-9563-7EE92CB777A0}"/>
              </a:ext>
            </a:extLst>
          </p:cNvPr>
          <p:cNvSpPr/>
          <p:nvPr/>
        </p:nvSpPr>
        <p:spPr>
          <a:xfrm>
            <a:off x="7141464" y="1353312"/>
            <a:ext cx="5047488" cy="3291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Tree>
    <p:extLst>
      <p:ext uri="{BB962C8B-B14F-4D97-AF65-F5344CB8AC3E}">
        <p14:creationId xmlns:p14="http://schemas.microsoft.com/office/powerpoint/2010/main" val="30584243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Divider W1_Sk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400" y="1527048"/>
            <a:ext cx="4910328" cy="2935224"/>
          </a:xfrm>
        </p:spPr>
        <p:txBody>
          <a:bodyPr anchor="ctr" anchorCtr="0"/>
          <a:lstStyle>
            <a:lvl1pPr>
              <a:lnSpc>
                <a:spcPct val="100000"/>
              </a:lnSpc>
              <a:defRPr sz="3200"/>
            </a:lvl1pPr>
          </a:lstStyle>
          <a:p>
            <a:r>
              <a:rPr lang="en-US"/>
              <a:t>Divider Slide</a:t>
            </a:r>
            <a:br>
              <a:rPr lang="en-US"/>
            </a:br>
            <a:r>
              <a:rPr lang="en-US"/>
              <a:t>30 Characters Max.</a:t>
            </a:r>
            <a:br>
              <a:rPr lang="en-US"/>
            </a:br>
            <a:r>
              <a:rPr lang="en-US"/>
              <a:t>Lorem Ipsum</a:t>
            </a:r>
          </a:p>
        </p:txBody>
      </p:sp>
      <p:sp>
        <p:nvSpPr>
          <p:cNvPr id="9" name="Rectangle 8">
            <a:extLst>
              <a:ext uri="{FF2B5EF4-FFF2-40B4-BE49-F238E27FC236}">
                <a16:creationId xmlns:a16="http://schemas.microsoft.com/office/drawing/2014/main" id="{2732D673-8A01-4D67-952F-C50DD619BB5A}"/>
              </a:ext>
            </a:extLst>
          </p:cNvPr>
          <p:cNvSpPr/>
          <p:nvPr/>
        </p:nvSpPr>
        <p:spPr>
          <a:xfrm>
            <a:off x="0" y="1353312"/>
            <a:ext cx="1755648" cy="3291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0" name="Rectangle 9">
            <a:extLst>
              <a:ext uri="{FF2B5EF4-FFF2-40B4-BE49-F238E27FC236}">
                <a16:creationId xmlns:a16="http://schemas.microsoft.com/office/drawing/2014/main" id="{BCD94C69-E2DB-4D1B-9563-7EE92CB777A0}"/>
              </a:ext>
            </a:extLst>
          </p:cNvPr>
          <p:cNvSpPr/>
          <p:nvPr/>
        </p:nvSpPr>
        <p:spPr>
          <a:xfrm>
            <a:off x="7141464" y="1353312"/>
            <a:ext cx="5047488" cy="3291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Tree>
    <p:extLst>
      <p:ext uri="{BB962C8B-B14F-4D97-AF65-F5344CB8AC3E}">
        <p14:creationId xmlns:p14="http://schemas.microsoft.com/office/powerpoint/2010/main" val="416948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78971-A225-4A64-8E00-AA9C8577611D}"/>
              </a:ext>
            </a:extLst>
          </p:cNvPr>
          <p:cNvSpPr>
            <a:spLocks noGrp="1"/>
          </p:cNvSpPr>
          <p:nvPr>
            <p:ph type="title" hasCustomPrompt="1"/>
          </p:nvPr>
        </p:nvSpPr>
        <p:spPr>
          <a:xfrm>
            <a:off x="457199" y="1009268"/>
            <a:ext cx="6060141" cy="4476115"/>
          </a:xfrm>
        </p:spPr>
        <p:txBody>
          <a:bodyPr anchor="ctr" anchorCtr="0"/>
          <a:lstStyle>
            <a:lvl1pPr marL="182880" indent="-457200">
              <a:lnSpc>
                <a:spcPct val="100000"/>
              </a:lnSpc>
              <a:defRPr sz="3200"/>
            </a:lvl1pPr>
          </a:lstStyle>
          <a:p>
            <a:r>
              <a:rPr lang="en-US"/>
              <a:t>“Quote placeholder Lorem ipsum dolor sit </a:t>
            </a:r>
            <a:r>
              <a:rPr lang="en-US" err="1"/>
              <a:t>amet</a:t>
            </a:r>
            <a:r>
              <a:rPr lang="en-US"/>
              <a:t>, </a:t>
            </a:r>
            <a:r>
              <a:rPr lang="en-US" err="1"/>
              <a:t>conse</a:t>
            </a:r>
            <a:r>
              <a:rPr lang="en-US"/>
              <a:t> </a:t>
            </a:r>
            <a:r>
              <a:rPr lang="en-US" err="1"/>
              <a:t>ctet</a:t>
            </a:r>
            <a:r>
              <a:rPr lang="en-US"/>
              <a:t> </a:t>
            </a:r>
            <a:r>
              <a:rPr lang="en-US" err="1"/>
              <a:t>ur</a:t>
            </a:r>
            <a:r>
              <a:rPr lang="en-US"/>
              <a:t> </a:t>
            </a:r>
            <a:r>
              <a:rPr lang="en-US" err="1"/>
              <a:t>adipiscing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a:t>
            </a:r>
          </a:p>
        </p:txBody>
      </p:sp>
      <p:sp>
        <p:nvSpPr>
          <p:cNvPr id="3" name="Text Placeholder 2">
            <a:extLst>
              <a:ext uri="{FF2B5EF4-FFF2-40B4-BE49-F238E27FC236}">
                <a16:creationId xmlns:a16="http://schemas.microsoft.com/office/drawing/2014/main" id="{44D4D588-53FA-4557-81C5-0FF86A2FBBA3}"/>
              </a:ext>
            </a:extLst>
          </p:cNvPr>
          <p:cNvSpPr>
            <a:spLocks noGrp="1"/>
          </p:cNvSpPr>
          <p:nvPr>
            <p:ph type="body" idx="1" hasCustomPrompt="1"/>
          </p:nvPr>
        </p:nvSpPr>
        <p:spPr>
          <a:xfrm>
            <a:off x="457199" y="5485384"/>
            <a:ext cx="6060141" cy="347472"/>
          </a:xfrm>
        </p:spPr>
        <p:txBody>
          <a:bodyPr/>
          <a:lstStyle>
            <a:lvl1pPr marL="0" indent="0">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attribution</a:t>
            </a:r>
          </a:p>
        </p:txBody>
      </p:sp>
      <p:sp>
        <p:nvSpPr>
          <p:cNvPr id="10" name="Picture Placeholder 9">
            <a:extLst>
              <a:ext uri="{FF2B5EF4-FFF2-40B4-BE49-F238E27FC236}">
                <a16:creationId xmlns:a16="http://schemas.microsoft.com/office/drawing/2014/main" id="{D2E7EA53-F4D0-483C-9798-E23D7CCB2A12}"/>
              </a:ext>
            </a:extLst>
          </p:cNvPr>
          <p:cNvSpPr>
            <a:spLocks noGrp="1"/>
          </p:cNvSpPr>
          <p:nvPr>
            <p:ph type="pic" sz="quarter" idx="10"/>
          </p:nvPr>
        </p:nvSpPr>
        <p:spPr>
          <a:xfrm>
            <a:off x="7040880" y="1346199"/>
            <a:ext cx="4690872" cy="4297680"/>
          </a:xfrm>
        </p:spPr>
        <p:txBody>
          <a:bodyPr/>
          <a:lstStyle>
            <a:lvl1pPr marL="0" indent="0">
              <a:buNone/>
              <a:defRPr/>
            </a:lvl1pPr>
          </a:lstStyle>
          <a:p>
            <a:r>
              <a:rPr lang="en-US" dirty="0"/>
              <a:t>Click icon to add picture</a:t>
            </a:r>
          </a:p>
        </p:txBody>
      </p:sp>
      <p:sp>
        <p:nvSpPr>
          <p:cNvPr id="4" name="TextBox 3">
            <a:extLst>
              <a:ext uri="{FF2B5EF4-FFF2-40B4-BE49-F238E27FC236}">
                <a16:creationId xmlns:a16="http://schemas.microsoft.com/office/drawing/2014/main" id="{3E2F8485-524C-3C01-23F9-CC5BAE3F32D2}"/>
              </a:ext>
            </a:extLst>
          </p:cNvPr>
          <p:cNvSpPr txBox="1"/>
          <p:nvPr userDrawn="1"/>
        </p:nvSpPr>
        <p:spPr>
          <a:xfrm>
            <a:off x="10922668" y="0"/>
            <a:ext cx="1269332" cy="400110"/>
          </a:xfrm>
          <a:prstGeom prst="rect">
            <a:avLst/>
          </a:prstGeom>
          <a:noFill/>
        </p:spPr>
        <p:txBody>
          <a:bodyPr wrap="square" lIns="0" rIns="0" rtlCol="0">
            <a:spAutoFit/>
          </a:bodyPr>
          <a:lstStyle/>
          <a:p>
            <a:pPr algn="ctr">
              <a:spcBef>
                <a:spcPts val="600"/>
              </a:spcBef>
            </a:pPr>
            <a:r>
              <a:rPr lang="en-US" sz="2000" b="1" dirty="0">
                <a:solidFill>
                  <a:srgbClr val="FF0000"/>
                </a:solidFill>
              </a:rPr>
              <a:t>DRAFT</a:t>
            </a:r>
            <a:endParaRPr lang="en-US" sz="1600" b="1" dirty="0">
              <a:solidFill>
                <a:srgbClr val="FF0000"/>
              </a:solidFill>
            </a:endParaRPr>
          </a:p>
        </p:txBody>
      </p:sp>
    </p:spTree>
    <p:extLst>
      <p:ext uri="{BB962C8B-B14F-4D97-AF65-F5344CB8AC3E}">
        <p14:creationId xmlns:p14="http://schemas.microsoft.com/office/powerpoint/2010/main" val="25217525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5204F30-1AF4-524D-A3DC-8D6F9529A61E}"/>
              </a:ext>
            </a:extLst>
          </p:cNvPr>
          <p:cNvSpPr>
            <a:spLocks noGrp="1"/>
          </p:cNvSpPr>
          <p:nvPr>
            <p:ph type="title" hasCustomPrompt="1"/>
          </p:nvPr>
        </p:nvSpPr>
        <p:spPr>
          <a:xfrm>
            <a:off x="457199" y="1009268"/>
            <a:ext cx="8366761" cy="4476115"/>
          </a:xfrm>
        </p:spPr>
        <p:txBody>
          <a:bodyPr anchor="ctr" anchorCtr="0"/>
          <a:lstStyle>
            <a:lvl1pPr marL="182880" indent="-457200">
              <a:lnSpc>
                <a:spcPct val="100000"/>
              </a:lnSpc>
              <a:defRPr sz="3200"/>
            </a:lvl1pPr>
          </a:lstStyle>
          <a:p>
            <a:r>
              <a:rPr lang="en-US"/>
              <a:t>“Quote placeholder Lorem ipsum dolor sit </a:t>
            </a:r>
            <a:r>
              <a:rPr lang="en-US" err="1"/>
              <a:t>amet</a:t>
            </a:r>
            <a:r>
              <a:rPr lang="en-US"/>
              <a:t>, </a:t>
            </a:r>
            <a:r>
              <a:rPr lang="en-US" err="1"/>
              <a:t>conse</a:t>
            </a:r>
            <a:r>
              <a:rPr lang="en-US"/>
              <a:t> </a:t>
            </a:r>
            <a:r>
              <a:rPr lang="en-US" err="1"/>
              <a:t>ctet</a:t>
            </a:r>
            <a:r>
              <a:rPr lang="en-US"/>
              <a:t> </a:t>
            </a:r>
            <a:r>
              <a:rPr lang="en-US" err="1"/>
              <a:t>ur</a:t>
            </a:r>
            <a:r>
              <a:rPr lang="en-US"/>
              <a:t> </a:t>
            </a:r>
            <a:r>
              <a:rPr lang="en-US" err="1"/>
              <a:t>adip</a:t>
            </a:r>
            <a:r>
              <a:rPr lang="en-US"/>
              <a:t> </a:t>
            </a:r>
            <a:r>
              <a:rPr lang="en-US" err="1"/>
              <a:t>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 lorem.”</a:t>
            </a:r>
          </a:p>
        </p:txBody>
      </p:sp>
      <p:sp>
        <p:nvSpPr>
          <p:cNvPr id="7" name="Text Placeholder 2">
            <a:extLst>
              <a:ext uri="{FF2B5EF4-FFF2-40B4-BE49-F238E27FC236}">
                <a16:creationId xmlns:a16="http://schemas.microsoft.com/office/drawing/2014/main" id="{D53A335E-67E2-3E4F-88F7-0D3EB5BAE73D}"/>
              </a:ext>
            </a:extLst>
          </p:cNvPr>
          <p:cNvSpPr>
            <a:spLocks noGrp="1"/>
          </p:cNvSpPr>
          <p:nvPr>
            <p:ph type="body" idx="1" hasCustomPrompt="1"/>
          </p:nvPr>
        </p:nvSpPr>
        <p:spPr>
          <a:xfrm>
            <a:off x="457199" y="5485384"/>
            <a:ext cx="8366761" cy="347472"/>
          </a:xfrm>
        </p:spPr>
        <p:txBody>
          <a:bodyPr/>
          <a:lstStyle>
            <a:lvl1pPr marL="0" indent="0">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attribution</a:t>
            </a:r>
          </a:p>
        </p:txBody>
      </p:sp>
      <p:sp>
        <p:nvSpPr>
          <p:cNvPr id="2" name="TextBox 1">
            <a:extLst>
              <a:ext uri="{FF2B5EF4-FFF2-40B4-BE49-F238E27FC236}">
                <a16:creationId xmlns:a16="http://schemas.microsoft.com/office/drawing/2014/main" id="{AAEB0779-135F-800C-254A-7E377B50F428}"/>
              </a:ext>
            </a:extLst>
          </p:cNvPr>
          <p:cNvSpPr txBox="1"/>
          <p:nvPr userDrawn="1"/>
        </p:nvSpPr>
        <p:spPr>
          <a:xfrm>
            <a:off x="10922668" y="0"/>
            <a:ext cx="1269332" cy="400110"/>
          </a:xfrm>
          <a:prstGeom prst="rect">
            <a:avLst/>
          </a:prstGeom>
          <a:noFill/>
        </p:spPr>
        <p:txBody>
          <a:bodyPr wrap="square" lIns="0" rIns="0" rtlCol="0">
            <a:spAutoFit/>
          </a:bodyPr>
          <a:lstStyle/>
          <a:p>
            <a:pPr algn="ctr">
              <a:spcBef>
                <a:spcPts val="600"/>
              </a:spcBef>
            </a:pPr>
            <a:r>
              <a:rPr lang="en-US" sz="2000" b="1" dirty="0">
                <a:solidFill>
                  <a:srgbClr val="FF0000"/>
                </a:solidFill>
              </a:rPr>
              <a:t>DRAFT</a:t>
            </a:r>
            <a:endParaRPr lang="en-US" sz="1600" b="1" dirty="0">
              <a:solidFill>
                <a:srgbClr val="FF0000"/>
              </a:solidFill>
            </a:endParaRPr>
          </a:p>
        </p:txBody>
      </p:sp>
    </p:spTree>
    <p:extLst>
      <p:ext uri="{BB962C8B-B14F-4D97-AF65-F5344CB8AC3E}">
        <p14:creationId xmlns:p14="http://schemas.microsoft.com/office/powerpoint/2010/main" val="2830545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Title Slide_Govt 3">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0157103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92" name="think-cell Slide" r:id="rId5" imgW="395" imgH="394" progId="TCLayout.ActiveDocument.1">
                  <p:embed/>
                </p:oleObj>
              </mc:Choice>
              <mc:Fallback>
                <p:oleObj name="think-cell Slide" r:id="rId5" imgW="395" imgH="39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3600" b="0" i="0" baseline="0" dirty="0">
              <a:latin typeface="Arial Black" panose="020B0A04020102020204" pitchFamily="34" charset="0"/>
              <a:ea typeface="+mj-ea"/>
              <a:cs typeface="+mj-cs"/>
              <a:sym typeface="Arial Black" panose="020B0A04020102020204" pitchFamily="34" charset="0"/>
            </a:endParaRPr>
          </a:p>
        </p:txBody>
      </p:sp>
    </p:spTree>
    <p:extLst>
      <p:ext uri="{BB962C8B-B14F-4D97-AF65-F5344CB8AC3E}">
        <p14:creationId xmlns:p14="http://schemas.microsoft.com/office/powerpoint/2010/main" val="3113276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73EB3B-0AE2-7A48-BF35-D1CF1DB27874}"/>
              </a:ext>
            </a:extLst>
          </p:cNvPr>
          <p:cNvSpPr/>
          <p:nvPr userDrawn="1"/>
        </p:nvSpPr>
        <p:spPr bwMode="blackWhite">
          <a:xfrm>
            <a:off x="7140899" y="1354039"/>
            <a:ext cx="5051100" cy="328692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3" name="Title 5">
            <a:extLst>
              <a:ext uri="{FF2B5EF4-FFF2-40B4-BE49-F238E27FC236}">
                <a16:creationId xmlns:a16="http://schemas.microsoft.com/office/drawing/2014/main" id="{73370145-84B9-6A4C-AABF-9DA2C2415A28}"/>
              </a:ext>
            </a:extLst>
          </p:cNvPr>
          <p:cNvSpPr>
            <a:spLocks noGrp="1"/>
          </p:cNvSpPr>
          <p:nvPr>
            <p:ph type="title"/>
          </p:nvPr>
        </p:nvSpPr>
        <p:spPr>
          <a:xfrm>
            <a:off x="2055247" y="1527176"/>
            <a:ext cx="4906765" cy="2937249"/>
          </a:xfrm>
        </p:spPr>
        <p:txBody>
          <a:bodyPr vert="horz" lIns="0" tIns="0" rIns="0" bIns="0" rtlCol="0" anchor="ctr">
            <a:noAutofit/>
          </a:bodyPr>
          <a:lstStyle>
            <a:lvl1pPr>
              <a:lnSpc>
                <a:spcPct val="100000"/>
              </a:lnSpc>
              <a:defRPr lang="en-US" sz="3200" b="0">
                <a:solidFill>
                  <a:srgbClr val="002856"/>
                </a:solidFill>
                <a:latin typeface="+mj-lt"/>
                <a:ea typeface="+mn-ea"/>
                <a:cs typeface="Arial Black" panose="020B0604020202020204" pitchFamily="34" charset="0"/>
              </a:defRPr>
            </a:lvl1pPr>
          </a:lstStyle>
          <a:p>
            <a:pPr lvl="0">
              <a:spcBef>
                <a:spcPts val="0"/>
              </a:spcBef>
              <a:buClr>
                <a:schemeClr val="tx1"/>
              </a:buClr>
              <a:buSzPct val="90000"/>
              <a:buFont typeface="Wingdings" panose="05000000000000000000" pitchFamily="2" charset="2"/>
              <a:buNone/>
            </a:pPr>
            <a:r>
              <a:rPr lang="en-US"/>
              <a:t>Click to edit Master title style</a:t>
            </a:r>
          </a:p>
        </p:txBody>
      </p:sp>
      <p:sp>
        <p:nvSpPr>
          <p:cNvPr id="14" name="Rectangle 13">
            <a:extLst>
              <a:ext uri="{FF2B5EF4-FFF2-40B4-BE49-F238E27FC236}">
                <a16:creationId xmlns:a16="http://schemas.microsoft.com/office/drawing/2014/main" id="{D3C73678-BC25-BB4A-A678-83DD136C7174}"/>
              </a:ext>
            </a:extLst>
          </p:cNvPr>
          <p:cNvSpPr/>
          <p:nvPr userDrawn="1"/>
        </p:nvSpPr>
        <p:spPr bwMode="blackWhite">
          <a:xfrm>
            <a:off x="-2" y="1354039"/>
            <a:ext cx="1753954" cy="328692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129542614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hasCustomPrompt="1"/>
          </p:nvPr>
        </p:nvSpPr>
        <p:spPr>
          <a:xfrm>
            <a:off x="457200" y="1343025"/>
            <a:ext cx="11276013" cy="4645023"/>
          </a:xfrm>
          <a:prstGeom prst="rect">
            <a:avLst/>
          </a:prstGeom>
        </p:spPr>
        <p:txBody>
          <a:bodyPr/>
          <a:lstStyle>
            <a:lvl1pPr marL="228600" marR="0" indent="-228600" algn="l" defTabSz="914400" rtl="0" eaLnBrk="1" fontAlgn="auto" latinLnBrk="0" hangingPunct="1">
              <a:lnSpc>
                <a:spcPct val="100000"/>
              </a:lnSpc>
              <a:spcBef>
                <a:spcPts val="0"/>
              </a:spcBef>
              <a:spcAft>
                <a:spcPts val="1200"/>
              </a:spcAft>
              <a:buClr>
                <a:schemeClr val="tx2"/>
              </a:buClr>
              <a:buSzPct val="100000"/>
              <a:buFont typeface="Wingdings" panose="05000000000000000000" pitchFamily="2" charset="2"/>
              <a:buChar char="§"/>
              <a:tabLst/>
              <a:defRPr lang="en-US" sz="1600" kern="1200" dirty="0" smtClean="0">
                <a:solidFill>
                  <a:schemeClr val="tx1"/>
                </a:solidFill>
                <a:latin typeface="+mn-lt"/>
                <a:ea typeface="+mn-ea"/>
                <a:cs typeface="+mn-cs"/>
              </a:defRPr>
            </a:lvl1pPr>
            <a:lvl2pPr marL="457200" indent="-228600">
              <a:defRPr lang="en-US" sz="1600" kern="1200" dirty="0" smtClean="0">
                <a:solidFill>
                  <a:schemeClr val="tx1"/>
                </a:solidFill>
                <a:latin typeface="+mn-lt"/>
                <a:ea typeface="+mn-ea"/>
                <a:cs typeface="+mn-cs"/>
              </a:defRPr>
            </a:lvl2pPr>
            <a:lvl3pPr marL="682625" indent="-225425">
              <a:buFont typeface="Wingdings" panose="05000000000000000000" pitchFamily="2" charset="2"/>
              <a:buChar char="§"/>
              <a:defRPr lang="en-US" sz="1600" kern="1200" dirty="0" smtClean="0">
                <a:solidFill>
                  <a:schemeClr val="tx1"/>
                </a:solidFill>
                <a:latin typeface="+mn-lt"/>
                <a:ea typeface="+mn-ea"/>
                <a:cs typeface="+mn-cs"/>
              </a:defRPr>
            </a:lvl3pPr>
            <a:lvl4pPr marL="914400" indent="-228600">
              <a:buSzPct val="100000"/>
              <a:buFont typeface="Arial" panose="020B0604020202020204" pitchFamily="34" charset="0"/>
              <a:buChar char="–"/>
              <a:defRPr lang="en-US" sz="1600" kern="1200" dirty="0" smtClean="0">
                <a:solidFill>
                  <a:schemeClr val="tx1"/>
                </a:solidFill>
                <a:latin typeface="+mn-lt"/>
                <a:ea typeface="+mn-ea"/>
                <a:cs typeface="+mn-cs"/>
              </a:defRPr>
            </a:lvl4pPr>
            <a:lvl5pPr marL="1146175" indent="-231775">
              <a:buFont typeface="Wingdings" panose="05000000000000000000" pitchFamily="2" charset="2"/>
              <a:buChar char="§"/>
              <a:defRPr lang="en-US" sz="1600" kern="1200" dirty="0">
                <a:solidFill>
                  <a:schemeClr val="tx1"/>
                </a:solidFill>
                <a:latin typeface="+mn-lt"/>
                <a:ea typeface="+mn-ea"/>
                <a:cs typeface="+mn-cs"/>
              </a:defRPr>
            </a:lvl5pPr>
          </a:lstStyle>
          <a:p>
            <a:pPr marL="228600" marR="0" lvl="0" indent="-228600" algn="l" defTabSz="914400" rtl="0" eaLnBrk="1" fontAlgn="auto" latinLnBrk="0" hangingPunct="1">
              <a:lnSpc>
                <a:spcPct val="100000"/>
              </a:lnSpc>
              <a:spcBef>
                <a:spcPts val="0"/>
              </a:spcBef>
              <a:spcAft>
                <a:spcPts val="1200"/>
              </a:spcAft>
              <a:buClr>
                <a:schemeClr val="tx2"/>
              </a:buClr>
              <a:buSzPct val="100000"/>
              <a:buFont typeface="Wingdings" panose="05000000000000000000" pitchFamily="2" charset="2"/>
              <a:buChar char="§"/>
              <a:tabLst/>
              <a:defRPr/>
            </a:pPr>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490310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Deck Title Option 2">
    <p:spTree>
      <p:nvGrpSpPr>
        <p:cNvPr id="1" name=""/>
        <p:cNvGrpSpPr/>
        <p:nvPr/>
      </p:nvGrpSpPr>
      <p:grpSpPr>
        <a:xfrm>
          <a:off x="0" y="0"/>
          <a:ext cx="0" cy="0"/>
          <a:chOff x="0" y="0"/>
          <a:chExt cx="0" cy="0"/>
        </a:xfrm>
      </p:grpSpPr>
      <p:sp>
        <p:nvSpPr>
          <p:cNvPr id="11" name="Slide Number Placeholder 5"/>
          <p:cNvSpPr>
            <a:spLocks noGrp="1"/>
          </p:cNvSpPr>
          <p:nvPr>
            <p:ph type="sldNum" sz="quarter" idx="4"/>
          </p:nvPr>
        </p:nvSpPr>
        <p:spPr>
          <a:xfrm>
            <a:off x="5573027" y="6400800"/>
            <a:ext cx="1045946" cy="228600"/>
          </a:xfrm>
          <a:prstGeom prst="rect">
            <a:avLst/>
          </a:prstGeom>
        </p:spPr>
        <p:txBody>
          <a:bodyPr lIns="0" tIns="0" rIns="0" bIns="0" anchor="b" anchorCtr="0"/>
          <a:lstStyle>
            <a:lvl1pPr algn="ctr">
              <a:defRPr sz="1200">
                <a:latin typeface="Open Sans" charset="0"/>
                <a:ea typeface="Open Sans" charset="0"/>
                <a:cs typeface="Open Sans" charset="0"/>
              </a:defRPr>
            </a:lvl1pPr>
          </a:lstStyle>
          <a:p>
            <a:fld id="{29D81C1D-71AE-404E-8BFC-9F552A8A6EE1}" type="slidenum">
              <a:rPr lang="en-US" smtClean="0"/>
              <a:pPr/>
              <a:t>‹#›</a:t>
            </a:fld>
            <a:endParaRPr lang="en-US" dirty="0"/>
          </a:p>
        </p:txBody>
      </p:sp>
      <p:sp>
        <p:nvSpPr>
          <p:cNvPr id="3" name="Rectangle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a:spLocks noGrp="1"/>
          </p:cNvSpPr>
          <p:nvPr>
            <p:ph type="ctrTitle" hasCustomPrompt="1"/>
          </p:nvPr>
        </p:nvSpPr>
        <p:spPr>
          <a:xfrm>
            <a:off x="1524000" y="1122363"/>
            <a:ext cx="9144000" cy="2192337"/>
          </a:xfrm>
          <a:prstGeom prst="rect">
            <a:avLst/>
          </a:prstGeom>
        </p:spPr>
        <p:txBody>
          <a:bodyPr lIns="0" tIns="0" rIns="0" bIns="0" anchor="b">
            <a:normAutofit/>
          </a:bodyPr>
          <a:lstStyle>
            <a:lvl1pPr algn="l">
              <a:lnSpc>
                <a:spcPct val="100000"/>
              </a:lnSpc>
              <a:defRPr sz="6000" spc="-150">
                <a:solidFill>
                  <a:schemeClr val="tx1"/>
                </a:solidFill>
                <a:latin typeface="Source Serif Pro" charset="0"/>
                <a:ea typeface="Source Serif Pro" charset="0"/>
                <a:cs typeface="Source Serif Pro" charset="0"/>
              </a:defRPr>
            </a:lvl1pPr>
          </a:lstStyle>
          <a:p>
            <a:r>
              <a:rPr lang="en-US" dirty="0"/>
              <a:t>Deck Title Option 2</a:t>
            </a:r>
          </a:p>
        </p:txBody>
      </p:sp>
      <p:sp>
        <p:nvSpPr>
          <p:cNvPr id="13" name="Subtitle 2"/>
          <p:cNvSpPr>
            <a:spLocks noGrp="1"/>
          </p:cNvSpPr>
          <p:nvPr>
            <p:ph type="subTitle" idx="1" hasCustomPrompt="1"/>
          </p:nvPr>
        </p:nvSpPr>
        <p:spPr>
          <a:xfrm>
            <a:off x="1524000" y="3322638"/>
            <a:ext cx="9144000" cy="474662"/>
          </a:xfrm>
          <a:prstGeom prst="rect">
            <a:avLst/>
          </a:prstGeom>
        </p:spPr>
        <p:txBody>
          <a:bodyPr lIns="0">
            <a:noAutofit/>
          </a:bodyPr>
          <a:lstStyle>
            <a:lvl1pPr marL="0" indent="0" algn="l">
              <a:buNone/>
              <a:defRPr sz="2800" b="1" i="0" baseline="0">
                <a:solidFill>
                  <a:schemeClr val="accent1"/>
                </a:solidFill>
                <a:latin typeface="Open Sans Semibold" charset="0"/>
                <a:ea typeface="Open Sans Semibold" charset="0"/>
                <a:cs typeface="Open Sans Semi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style line 1</a:t>
            </a:r>
          </a:p>
        </p:txBody>
      </p:sp>
      <p:sp>
        <p:nvSpPr>
          <p:cNvPr id="6" name="Text Placeholder 5"/>
          <p:cNvSpPr>
            <a:spLocks noGrp="1"/>
          </p:cNvSpPr>
          <p:nvPr>
            <p:ph type="body" sz="quarter" idx="10" hasCustomPrompt="1"/>
          </p:nvPr>
        </p:nvSpPr>
        <p:spPr>
          <a:xfrm>
            <a:off x="1524000" y="3797300"/>
            <a:ext cx="9144000" cy="660400"/>
          </a:xfrm>
          <a:prstGeom prst="rect">
            <a:avLst/>
          </a:prstGeom>
        </p:spPr>
        <p:txBody>
          <a:bodyPr/>
          <a:lstStyle>
            <a:lvl1pPr marL="0" indent="0">
              <a:buNone/>
              <a:defRPr sz="2000" b="0" i="0" baseline="0">
                <a:solidFill>
                  <a:schemeClr val="tx1">
                    <a:lumMod val="50000"/>
                    <a:lumOff val="50000"/>
                  </a:schemeClr>
                </a:solidFill>
                <a:latin typeface="Open Sans" charset="0"/>
                <a:ea typeface="Open Sans" charset="0"/>
                <a:cs typeface="Open Sans" charset="0"/>
              </a:defRPr>
            </a:lvl1pPr>
          </a:lstStyle>
          <a:p>
            <a:pPr lvl="0"/>
            <a:r>
              <a:rPr lang="en-US" sz="2000" dirty="0"/>
              <a:t>Subtext style line 2</a:t>
            </a:r>
            <a:endParaRPr lang="en-US" dirty="0"/>
          </a:p>
        </p:txBody>
      </p:sp>
    </p:spTree>
    <p:extLst>
      <p:ext uri="{BB962C8B-B14F-4D97-AF65-F5344CB8AC3E}">
        <p14:creationId xmlns:p14="http://schemas.microsoft.com/office/powerpoint/2010/main" val="42031165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cSld name="Confidential: TItle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3EDF4-9D7B-4AB1-8CE3-9812257262A7}"/>
              </a:ext>
            </a:extLst>
          </p:cNvPr>
          <p:cNvSpPr>
            <a:spLocks noGrp="1"/>
          </p:cNvSpPr>
          <p:nvPr>
            <p:ph type="title"/>
          </p:nvPr>
        </p:nvSpPr>
        <p:spPr>
          <a:xfrm>
            <a:off x="264460" y="78268"/>
            <a:ext cx="11616765" cy="674781"/>
          </a:xfrm>
          <a:prstGeom prst="rect">
            <a:avLst/>
          </a:prstGeom>
        </p:spPr>
        <p:txBody>
          <a:bodyPr anchor="ctr"/>
          <a:lstStyle>
            <a:lvl1pPr algn="l">
              <a:defRPr sz="3600" b="1">
                <a:latin typeface="+mj-lt"/>
                <a:cs typeface="Arial" panose="020B0604020202020204" pitchFamily="34" charset="0"/>
              </a:defRPr>
            </a:lvl1pPr>
          </a:lstStyle>
          <a:p>
            <a:r>
              <a:rPr lang="en-US" dirty="0"/>
              <a:t>Click to edit Master title style</a:t>
            </a:r>
          </a:p>
        </p:txBody>
      </p:sp>
      <p:sp>
        <p:nvSpPr>
          <p:cNvPr id="4" name="Content Placeholder 3">
            <a:extLst>
              <a:ext uri="{FF2B5EF4-FFF2-40B4-BE49-F238E27FC236}">
                <a16:creationId xmlns:a16="http://schemas.microsoft.com/office/drawing/2014/main" id="{74D25293-95E4-4BDF-A3E4-BB5C25B4C770}"/>
              </a:ext>
            </a:extLst>
          </p:cNvPr>
          <p:cNvSpPr>
            <a:spLocks noGrp="1"/>
          </p:cNvSpPr>
          <p:nvPr>
            <p:ph sz="quarter" idx="10"/>
          </p:nvPr>
        </p:nvSpPr>
        <p:spPr>
          <a:xfrm>
            <a:off x="383117" y="1084268"/>
            <a:ext cx="11402483" cy="4994275"/>
          </a:xfrm>
          <a:prstGeom prst="rect">
            <a:avLst/>
          </a:prstGeom>
        </p:spPr>
        <p:txBody>
          <a:bodyPr/>
          <a:lstStyle>
            <a:lvl1pPr>
              <a:defRPr sz="2800">
                <a:latin typeface="Arial" panose="020B0604020202020204" pitchFamily="34" charset="0"/>
                <a:cs typeface="Arial" panose="020B0604020202020204" pitchFamily="34" charset="0"/>
              </a:defRPr>
            </a:lvl1pPr>
            <a:lvl2pPr marL="557185" indent="-214303">
              <a:buFont typeface="Arial" panose="020B0604020202020204" pitchFamily="34" charset="0"/>
              <a:buChar cha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marL="1200090" indent="-171442">
              <a:buFont typeface="Arial" panose="020B0604020202020204" pitchFamily="34" charset="0"/>
              <a:buChar char="•"/>
              <a:defRPr sz="1400">
                <a:latin typeface="Arial" panose="020B0604020202020204" pitchFamily="34" charset="0"/>
                <a:cs typeface="Arial" panose="020B0604020202020204" pitchFamily="34" charset="0"/>
              </a:defRPr>
            </a:lvl4pPr>
            <a:lvl5pPr marL="1542973" indent="-171442">
              <a:buFont typeface="Arial" panose="020B0604020202020204" pitchFamily="34" charset="0"/>
              <a:buChar cha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7200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W1_Sk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367EBE-ACE4-6A4A-8194-81828A72B691}"/>
              </a:ext>
            </a:extLst>
          </p:cNvPr>
          <p:cNvSpPr/>
          <p:nvPr userDrawn="1"/>
        </p:nvSpPr>
        <p:spPr bwMode="blackWhite">
          <a:xfrm>
            <a:off x="7140899" y="1354039"/>
            <a:ext cx="5051100" cy="328692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6" name="Rectangle 5">
            <a:extLst>
              <a:ext uri="{FF2B5EF4-FFF2-40B4-BE49-F238E27FC236}">
                <a16:creationId xmlns:a16="http://schemas.microsoft.com/office/drawing/2014/main" id="{433B9AE8-D471-4240-AAF9-7F4A822FF5B3}"/>
              </a:ext>
            </a:extLst>
          </p:cNvPr>
          <p:cNvSpPr/>
          <p:nvPr userDrawn="1"/>
        </p:nvSpPr>
        <p:spPr bwMode="blackWhite">
          <a:xfrm>
            <a:off x="-2" y="1354039"/>
            <a:ext cx="1753954" cy="328692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7" name="Title 5">
            <a:extLst>
              <a:ext uri="{FF2B5EF4-FFF2-40B4-BE49-F238E27FC236}">
                <a16:creationId xmlns:a16="http://schemas.microsoft.com/office/drawing/2014/main" id="{BA38D267-B215-E146-94C8-2EA867ED1E60}"/>
              </a:ext>
            </a:extLst>
          </p:cNvPr>
          <p:cNvSpPr>
            <a:spLocks noGrp="1"/>
          </p:cNvSpPr>
          <p:nvPr>
            <p:ph type="title"/>
          </p:nvPr>
        </p:nvSpPr>
        <p:spPr>
          <a:xfrm>
            <a:off x="2055247" y="1527176"/>
            <a:ext cx="4906765" cy="2937249"/>
          </a:xfrm>
        </p:spPr>
        <p:txBody>
          <a:bodyPr vert="horz" lIns="0" tIns="0" rIns="0" bIns="0" rtlCol="0" anchor="ctr">
            <a:noAutofit/>
          </a:bodyPr>
          <a:lstStyle>
            <a:lvl1pPr>
              <a:lnSpc>
                <a:spcPct val="100000"/>
              </a:lnSpc>
              <a:defRPr lang="en-US" sz="3200" b="0">
                <a:solidFill>
                  <a:schemeClr val="accent1"/>
                </a:solidFill>
                <a:latin typeface="+mj-lt"/>
                <a:ea typeface="+mn-ea"/>
                <a:cs typeface="Arial Black" panose="020B0604020202020204" pitchFamily="34" charset="0"/>
              </a:defRPr>
            </a:lvl1pPr>
          </a:lstStyle>
          <a:p>
            <a:pPr lvl="0">
              <a:spcBef>
                <a:spcPts val="0"/>
              </a:spcBef>
              <a:buClr>
                <a:schemeClr val="tx1"/>
              </a:buClr>
              <a:buSzPct val="90000"/>
              <a:buFont typeface="Wingdings" panose="05000000000000000000" pitchFamily="2" charset="2"/>
              <a:buNone/>
            </a:pPr>
            <a:r>
              <a:rPr lang="en-US"/>
              <a:t>Click to edit Master title style</a:t>
            </a:r>
          </a:p>
        </p:txBody>
      </p:sp>
    </p:spTree>
    <p:extLst>
      <p:ext uri="{BB962C8B-B14F-4D97-AF65-F5344CB8AC3E}">
        <p14:creationId xmlns:p14="http://schemas.microsoft.com/office/powerpoint/2010/main" val="1888747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1167116" y="920688"/>
            <a:ext cx="7842706" cy="4640295"/>
          </a:xfrm>
        </p:spPr>
        <p:txBody>
          <a:bodyPr anchor="ctr" anchorCtr="0"/>
          <a:lstStyle>
            <a:lvl1pPr marL="228600" indent="-228600">
              <a:lnSpc>
                <a:spcPct val="100000"/>
              </a:lnSpc>
              <a:defRPr/>
            </a:lvl1pPr>
          </a:lstStyle>
          <a:p>
            <a:r>
              <a:rPr lang="en-US"/>
              <a:t>“Quote placeholder Lorem ipsum dolor sit </a:t>
            </a:r>
            <a:r>
              <a:rPr lang="en-US" err="1"/>
              <a:t>amet</a:t>
            </a:r>
            <a:r>
              <a:rPr lang="en-US"/>
              <a:t>, </a:t>
            </a:r>
            <a:r>
              <a:rPr lang="en-US" err="1"/>
              <a:t>conse</a:t>
            </a:r>
            <a:r>
              <a:rPr lang="en-US"/>
              <a:t> </a:t>
            </a:r>
            <a:r>
              <a:rPr lang="en-US" err="1"/>
              <a:t>ctet</a:t>
            </a:r>
            <a:r>
              <a:rPr lang="en-US"/>
              <a:t> ur </a:t>
            </a:r>
            <a:r>
              <a:rPr lang="en-US" err="1"/>
              <a:t>adipiscing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a:t>
            </a:r>
          </a:p>
        </p:txBody>
      </p:sp>
      <p:sp>
        <p:nvSpPr>
          <p:cNvPr id="15" name="Rectangle 14"/>
          <p:cNvSpPr>
            <a:spLocks noChangeAspect="1"/>
          </p:cNvSpPr>
          <p:nvPr userDrawn="1"/>
        </p:nvSpPr>
        <p:spPr bwMode="ltGray">
          <a:xfrm>
            <a:off x="474077"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2" name="Rectangle 1"/>
          <p:cNvSpPr>
            <a:spLocks noChangeAspect="1"/>
          </p:cNvSpPr>
          <p:nvPr userDrawn="1"/>
        </p:nvSpPr>
        <p:spPr bwMode="ltGray">
          <a:xfrm>
            <a:off x="9422804"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2" name="Text Placeholder 11">
            <a:extLst>
              <a:ext uri="{FF2B5EF4-FFF2-40B4-BE49-F238E27FC236}">
                <a16:creationId xmlns:a16="http://schemas.microsoft.com/office/drawing/2014/main" id="{5B6CBD6E-4EFD-3A43-940F-8E12AD0605A8}"/>
              </a:ext>
            </a:extLst>
          </p:cNvPr>
          <p:cNvSpPr>
            <a:spLocks noGrp="1"/>
          </p:cNvSpPr>
          <p:nvPr>
            <p:ph type="body" sz="quarter" idx="11" hasCustomPrompt="1"/>
          </p:nvPr>
        </p:nvSpPr>
        <p:spPr>
          <a:xfrm>
            <a:off x="1167117" y="5583239"/>
            <a:ext cx="7842704" cy="403225"/>
          </a:xfrm>
        </p:spPr>
        <p:txBody>
          <a:bodyPr/>
          <a:lstStyle>
            <a:lvl1pPr marL="0" indent="0">
              <a:buNone/>
              <a:defRPr sz="1400">
                <a:solidFill>
                  <a:schemeClr val="tx1"/>
                </a:solidFill>
              </a:defRPr>
            </a:lvl1pPr>
          </a:lstStyle>
          <a:p>
            <a:pPr lvl="0"/>
            <a:r>
              <a:rPr lang="en-US" sz="1400"/>
              <a:t>Quote attribution placeholder</a:t>
            </a:r>
            <a:endParaRPr lang="en-US"/>
          </a:p>
        </p:txBody>
      </p:sp>
    </p:spTree>
    <p:extLst>
      <p:ext uri="{BB962C8B-B14F-4D97-AF65-F5344CB8AC3E}">
        <p14:creationId xmlns:p14="http://schemas.microsoft.com/office/powerpoint/2010/main" val="4175680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W1_Sky">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1167116" y="920688"/>
            <a:ext cx="7842706" cy="4640295"/>
          </a:xfrm>
        </p:spPr>
        <p:txBody>
          <a:bodyPr anchor="ctr" anchorCtr="0"/>
          <a:lstStyle>
            <a:lvl1pPr marL="228600" indent="-228600">
              <a:lnSpc>
                <a:spcPct val="100000"/>
              </a:lnSpc>
              <a:defRPr/>
            </a:lvl1pPr>
          </a:lstStyle>
          <a:p>
            <a:r>
              <a:rPr lang="en-US"/>
              <a:t>“Quote placeholder Lorem ipsum dolor sit </a:t>
            </a:r>
            <a:r>
              <a:rPr lang="en-US" err="1"/>
              <a:t>amet</a:t>
            </a:r>
            <a:r>
              <a:rPr lang="en-US"/>
              <a:t>, </a:t>
            </a:r>
            <a:r>
              <a:rPr lang="en-US" err="1"/>
              <a:t>conse</a:t>
            </a:r>
            <a:r>
              <a:rPr lang="en-US"/>
              <a:t> </a:t>
            </a:r>
            <a:r>
              <a:rPr lang="en-US" err="1"/>
              <a:t>ctet</a:t>
            </a:r>
            <a:r>
              <a:rPr lang="en-US"/>
              <a:t> ur </a:t>
            </a:r>
            <a:r>
              <a:rPr lang="en-US" err="1"/>
              <a:t>adipiscing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a:t>
            </a:r>
          </a:p>
        </p:txBody>
      </p:sp>
      <p:sp>
        <p:nvSpPr>
          <p:cNvPr id="15" name="Rectangle 14"/>
          <p:cNvSpPr>
            <a:spLocks noChangeAspect="1"/>
          </p:cNvSpPr>
          <p:nvPr userDrawn="1"/>
        </p:nvSpPr>
        <p:spPr bwMode="gray">
          <a:xfrm>
            <a:off x="474077" y="920687"/>
            <a:ext cx="246952" cy="506577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2" name="Rectangle 1"/>
          <p:cNvSpPr>
            <a:spLocks noChangeAspect="1"/>
          </p:cNvSpPr>
          <p:nvPr userDrawn="1"/>
        </p:nvSpPr>
        <p:spPr bwMode="gray">
          <a:xfrm>
            <a:off x="9422804" y="920687"/>
            <a:ext cx="246952" cy="506577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2" name="Text Placeholder 11">
            <a:extLst>
              <a:ext uri="{FF2B5EF4-FFF2-40B4-BE49-F238E27FC236}">
                <a16:creationId xmlns:a16="http://schemas.microsoft.com/office/drawing/2014/main" id="{5B6CBD6E-4EFD-3A43-940F-8E12AD0605A8}"/>
              </a:ext>
            </a:extLst>
          </p:cNvPr>
          <p:cNvSpPr>
            <a:spLocks noGrp="1"/>
          </p:cNvSpPr>
          <p:nvPr>
            <p:ph type="body" sz="quarter" idx="11" hasCustomPrompt="1"/>
          </p:nvPr>
        </p:nvSpPr>
        <p:spPr>
          <a:xfrm>
            <a:off x="1167117" y="5583239"/>
            <a:ext cx="7842704" cy="403225"/>
          </a:xfrm>
        </p:spPr>
        <p:txBody>
          <a:bodyPr/>
          <a:lstStyle>
            <a:lvl1pPr marL="0" indent="0">
              <a:buNone/>
              <a:defRPr sz="1400">
                <a:solidFill>
                  <a:schemeClr val="tx1"/>
                </a:solidFill>
              </a:defRPr>
            </a:lvl1pPr>
          </a:lstStyle>
          <a:p>
            <a:pPr lvl="0"/>
            <a:r>
              <a:rPr lang="en-US" sz="1400"/>
              <a:t>Quote attribution placeholder</a:t>
            </a:r>
            <a:endParaRPr lang="en-US"/>
          </a:p>
        </p:txBody>
      </p:sp>
    </p:spTree>
    <p:extLst>
      <p:ext uri="{BB962C8B-B14F-4D97-AF65-F5344CB8AC3E}">
        <p14:creationId xmlns:p14="http://schemas.microsoft.com/office/powerpoint/2010/main" val="3355319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80F6528-EE68-E547-B691-7520BAE19AE6}"/>
              </a:ext>
            </a:extLst>
          </p:cNvPr>
          <p:cNvSpPr>
            <a:spLocks noGrp="1"/>
          </p:cNvSpPr>
          <p:nvPr>
            <p:ph type="pic" sz="quarter" idx="11"/>
          </p:nvPr>
        </p:nvSpPr>
        <p:spPr>
          <a:xfrm>
            <a:off x="7043912" y="1343025"/>
            <a:ext cx="4689182" cy="4298950"/>
          </a:xfrm>
        </p:spPr>
        <p:txBody>
          <a:bodyPr/>
          <a:lstStyle/>
          <a:p>
            <a:r>
              <a:rPr lang="en-US" dirty="0"/>
              <a:t>Click icon to add picture</a:t>
            </a:r>
          </a:p>
        </p:txBody>
      </p:sp>
      <p:sp>
        <p:nvSpPr>
          <p:cNvPr id="17" name="Text Placeholder 11">
            <a:extLst>
              <a:ext uri="{FF2B5EF4-FFF2-40B4-BE49-F238E27FC236}">
                <a16:creationId xmlns:a16="http://schemas.microsoft.com/office/drawing/2014/main" id="{88A909D5-54FC-434E-A562-A62EE938E1A0}"/>
              </a:ext>
            </a:extLst>
          </p:cNvPr>
          <p:cNvSpPr>
            <a:spLocks noGrp="1"/>
          </p:cNvSpPr>
          <p:nvPr>
            <p:ph type="body" sz="quarter" idx="12" hasCustomPrompt="1"/>
          </p:nvPr>
        </p:nvSpPr>
        <p:spPr>
          <a:xfrm>
            <a:off x="1092084" y="5469731"/>
            <a:ext cx="4962768" cy="344489"/>
          </a:xfrm>
        </p:spPr>
        <p:txBody>
          <a:bodyPr/>
          <a:lstStyle>
            <a:lvl1pPr marL="0" indent="0">
              <a:buNone/>
              <a:defRPr sz="1400">
                <a:solidFill>
                  <a:schemeClr val="tx1"/>
                </a:solidFill>
              </a:defRPr>
            </a:lvl1pPr>
          </a:lstStyle>
          <a:p>
            <a:pPr lvl="0"/>
            <a:r>
              <a:rPr lang="en-US" sz="1400"/>
              <a:t>Quote attribution placeholder</a:t>
            </a:r>
            <a:endParaRPr lang="en-US"/>
          </a:p>
        </p:txBody>
      </p:sp>
      <p:sp>
        <p:nvSpPr>
          <p:cNvPr id="13" name="Title 2"/>
          <p:cNvSpPr>
            <a:spLocks noGrp="1"/>
          </p:cNvSpPr>
          <p:nvPr>
            <p:ph type="title" hasCustomPrompt="1"/>
          </p:nvPr>
        </p:nvSpPr>
        <p:spPr>
          <a:xfrm>
            <a:off x="1092085" y="923926"/>
            <a:ext cx="4962768" cy="4545804"/>
          </a:xfrm>
        </p:spPr>
        <p:txBody>
          <a:bodyPr anchor="ctr" anchorCtr="0"/>
          <a:lstStyle>
            <a:lvl1pPr marL="228600" indent="-228600">
              <a:lnSpc>
                <a:spcPct val="100000"/>
              </a:lnSpc>
              <a:defRPr/>
            </a:lvl1pPr>
          </a:lstStyle>
          <a:p>
            <a:r>
              <a:rPr lang="en-US"/>
              <a:t>“Quote placeholder Lorem ipsum dolor sit </a:t>
            </a:r>
            <a:r>
              <a:rPr lang="en-US" err="1"/>
              <a:t>amet</a:t>
            </a:r>
            <a:r>
              <a:rPr lang="en-US"/>
              <a:t>, </a:t>
            </a:r>
            <a:r>
              <a:rPr lang="en-US" err="1"/>
              <a:t>conse</a:t>
            </a:r>
            <a:r>
              <a:rPr lang="en-US"/>
              <a:t> </a:t>
            </a:r>
            <a:r>
              <a:rPr lang="en-US" err="1"/>
              <a:t>ctet</a:t>
            </a:r>
            <a:r>
              <a:rPr lang="en-US"/>
              <a:t> ur </a:t>
            </a:r>
            <a:r>
              <a:rPr lang="en-US" err="1"/>
              <a:t>adipiscing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a:t>
            </a:r>
          </a:p>
        </p:txBody>
      </p:sp>
      <p:sp>
        <p:nvSpPr>
          <p:cNvPr id="15" name="Rectangle 14"/>
          <p:cNvSpPr>
            <a:spLocks noChangeAspect="1"/>
          </p:cNvSpPr>
          <p:nvPr userDrawn="1"/>
        </p:nvSpPr>
        <p:spPr bwMode="ltGray">
          <a:xfrm>
            <a:off x="6426219"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6" name="Rectangle 15"/>
          <p:cNvSpPr>
            <a:spLocks noChangeAspect="1"/>
          </p:cNvSpPr>
          <p:nvPr userDrawn="1"/>
        </p:nvSpPr>
        <p:spPr bwMode="ltGray">
          <a:xfrm>
            <a:off x="473765"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1478475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W1_Sky with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80F6528-EE68-E547-B691-7520BAE19AE6}"/>
              </a:ext>
            </a:extLst>
          </p:cNvPr>
          <p:cNvSpPr>
            <a:spLocks noGrp="1"/>
          </p:cNvSpPr>
          <p:nvPr>
            <p:ph type="pic" sz="quarter" idx="11"/>
          </p:nvPr>
        </p:nvSpPr>
        <p:spPr>
          <a:xfrm>
            <a:off x="7043912" y="1343025"/>
            <a:ext cx="4689182" cy="4298950"/>
          </a:xfrm>
        </p:spPr>
        <p:txBody>
          <a:bodyPr/>
          <a:lstStyle/>
          <a:p>
            <a:r>
              <a:rPr lang="en-US" dirty="0"/>
              <a:t>Click icon to add picture</a:t>
            </a:r>
          </a:p>
        </p:txBody>
      </p:sp>
      <p:sp>
        <p:nvSpPr>
          <p:cNvPr id="17" name="Text Placeholder 11">
            <a:extLst>
              <a:ext uri="{FF2B5EF4-FFF2-40B4-BE49-F238E27FC236}">
                <a16:creationId xmlns:a16="http://schemas.microsoft.com/office/drawing/2014/main" id="{88A909D5-54FC-434E-A562-A62EE938E1A0}"/>
              </a:ext>
            </a:extLst>
          </p:cNvPr>
          <p:cNvSpPr>
            <a:spLocks noGrp="1"/>
          </p:cNvSpPr>
          <p:nvPr>
            <p:ph type="body" sz="quarter" idx="12" hasCustomPrompt="1"/>
          </p:nvPr>
        </p:nvSpPr>
        <p:spPr>
          <a:xfrm>
            <a:off x="1092084" y="5469731"/>
            <a:ext cx="4962768" cy="344489"/>
          </a:xfrm>
        </p:spPr>
        <p:txBody>
          <a:bodyPr/>
          <a:lstStyle>
            <a:lvl1pPr marL="0" indent="0">
              <a:buNone/>
              <a:defRPr sz="1400">
                <a:solidFill>
                  <a:schemeClr val="tx1"/>
                </a:solidFill>
              </a:defRPr>
            </a:lvl1pPr>
          </a:lstStyle>
          <a:p>
            <a:pPr lvl="0"/>
            <a:r>
              <a:rPr lang="en-US" sz="1400"/>
              <a:t>Quote attribution placeholder</a:t>
            </a:r>
            <a:endParaRPr lang="en-US"/>
          </a:p>
        </p:txBody>
      </p:sp>
      <p:sp>
        <p:nvSpPr>
          <p:cNvPr id="15" name="Rectangle 14"/>
          <p:cNvSpPr>
            <a:spLocks noChangeAspect="1"/>
          </p:cNvSpPr>
          <p:nvPr userDrawn="1"/>
        </p:nvSpPr>
        <p:spPr bwMode="gray">
          <a:xfrm>
            <a:off x="6426219" y="920687"/>
            <a:ext cx="246952" cy="506577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6" name="Rectangle 15"/>
          <p:cNvSpPr>
            <a:spLocks noChangeAspect="1"/>
          </p:cNvSpPr>
          <p:nvPr userDrawn="1"/>
        </p:nvSpPr>
        <p:spPr bwMode="gray">
          <a:xfrm>
            <a:off x="473765" y="920687"/>
            <a:ext cx="246952" cy="506577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7" name="Title 2"/>
          <p:cNvSpPr>
            <a:spLocks noGrp="1"/>
          </p:cNvSpPr>
          <p:nvPr>
            <p:ph type="title" hasCustomPrompt="1"/>
          </p:nvPr>
        </p:nvSpPr>
        <p:spPr>
          <a:xfrm>
            <a:off x="1092085" y="923926"/>
            <a:ext cx="4962768" cy="4545804"/>
          </a:xfrm>
        </p:spPr>
        <p:txBody>
          <a:bodyPr anchor="ctr" anchorCtr="0"/>
          <a:lstStyle>
            <a:lvl1pPr marL="228600" indent="-228600">
              <a:lnSpc>
                <a:spcPct val="100000"/>
              </a:lnSpc>
              <a:defRPr/>
            </a:lvl1pPr>
          </a:lstStyle>
          <a:p>
            <a:r>
              <a:rPr lang="en-US"/>
              <a:t>“Quote placeholder Lorem ipsum dolor sit </a:t>
            </a:r>
            <a:r>
              <a:rPr lang="en-US" err="1"/>
              <a:t>amet</a:t>
            </a:r>
            <a:r>
              <a:rPr lang="en-US"/>
              <a:t>, </a:t>
            </a:r>
            <a:r>
              <a:rPr lang="en-US" err="1"/>
              <a:t>conse</a:t>
            </a:r>
            <a:r>
              <a:rPr lang="en-US"/>
              <a:t> </a:t>
            </a:r>
            <a:r>
              <a:rPr lang="en-US" err="1"/>
              <a:t>ctet</a:t>
            </a:r>
            <a:r>
              <a:rPr lang="en-US"/>
              <a:t> ur </a:t>
            </a:r>
            <a:r>
              <a:rPr lang="en-US" err="1"/>
              <a:t>adipiscing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a:t>
            </a:r>
          </a:p>
        </p:txBody>
      </p:sp>
    </p:spTree>
    <p:extLst>
      <p:ext uri="{BB962C8B-B14F-4D97-AF65-F5344CB8AC3E}">
        <p14:creationId xmlns:p14="http://schemas.microsoft.com/office/powerpoint/2010/main" val="1695905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lide_Govt 3">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178945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45" name="think-cell Slide" r:id="rId5" imgW="395" imgH="394" progId="TCLayout.ActiveDocument.1">
                  <p:embed/>
                </p:oleObj>
              </mc:Choice>
              <mc:Fallback>
                <p:oleObj name="think-cell Slide" r:id="rId5" imgW="395" imgH="39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3600" b="0" i="0" baseline="0" dirty="0">
              <a:latin typeface="Arial Black" panose="020B0A04020102020204" pitchFamily="34" charset="0"/>
              <a:ea typeface="+mj-ea"/>
              <a:cs typeface="+mj-cs"/>
              <a:sym typeface="Arial Black" panose="020B0A04020102020204" pitchFamily="34" charset="0"/>
            </a:endParaRPr>
          </a:p>
        </p:txBody>
      </p:sp>
    </p:spTree>
    <p:extLst>
      <p:ext uri="{BB962C8B-B14F-4D97-AF65-F5344CB8AC3E}">
        <p14:creationId xmlns:p14="http://schemas.microsoft.com/office/powerpoint/2010/main" val="1245761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Image with Longer Tex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B99A4663-FCEF-5719-12CF-5612C4299DDB}"/>
              </a:ext>
            </a:extLst>
          </p:cNvPr>
          <p:cNvCxnSpPr>
            <a:cxnSpLocks/>
          </p:cNvCxnSpPr>
          <p:nvPr userDrawn="1"/>
        </p:nvCxnSpPr>
        <p:spPr>
          <a:xfrm>
            <a:off x="319421" y="1166648"/>
            <a:ext cx="180198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 Placeholder 3">
            <a:extLst>
              <a:ext uri="{FF2B5EF4-FFF2-40B4-BE49-F238E27FC236}">
                <a16:creationId xmlns:a16="http://schemas.microsoft.com/office/drawing/2014/main" id="{E4D08E89-767A-785D-CEE4-D77A66532F5B}"/>
              </a:ext>
            </a:extLst>
          </p:cNvPr>
          <p:cNvSpPr>
            <a:spLocks noGrp="1"/>
          </p:cNvSpPr>
          <p:nvPr>
            <p:ph type="body" sz="half" idx="2" hasCustomPrompt="1"/>
          </p:nvPr>
        </p:nvSpPr>
        <p:spPr>
          <a:xfrm>
            <a:off x="318589" y="1767901"/>
            <a:ext cx="4921068" cy="4351333"/>
          </a:xfrm>
        </p:spPr>
        <p:txBody>
          <a:bodyPr>
            <a:normAutofit/>
          </a:bodyPr>
          <a:lstStyle>
            <a:lvl1pPr marL="177800" indent="-177800">
              <a:lnSpc>
                <a:spcPct val="100000"/>
              </a:lnSpc>
              <a:spcBef>
                <a:spcPts val="0"/>
              </a:spcBef>
              <a:spcAft>
                <a:spcPts val="1200"/>
              </a:spcAft>
              <a:buFont typeface="Arial" panose="020B0604020202020204" pitchFamily="34" charset="0"/>
              <a:buChar char="•"/>
              <a:tabLst/>
              <a:defRPr sz="1800" b="0" i="0">
                <a:latin typeface="Helvetica"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Small Slide Description Text – Max 520 characters</a:t>
            </a:r>
          </a:p>
        </p:txBody>
      </p:sp>
      <p:sp>
        <p:nvSpPr>
          <p:cNvPr id="6" name="Picture Placeholder 4">
            <a:extLst>
              <a:ext uri="{FF2B5EF4-FFF2-40B4-BE49-F238E27FC236}">
                <a16:creationId xmlns:a16="http://schemas.microsoft.com/office/drawing/2014/main" id="{9E043900-9E70-F92C-3F55-ABECBCF03CDD}"/>
              </a:ext>
            </a:extLst>
          </p:cNvPr>
          <p:cNvSpPr>
            <a:spLocks noGrp="1"/>
          </p:cNvSpPr>
          <p:nvPr>
            <p:ph type="pic" sz="quarter" idx="10" hasCustomPrompt="1"/>
          </p:nvPr>
        </p:nvSpPr>
        <p:spPr>
          <a:xfrm>
            <a:off x="6096000" y="0"/>
            <a:ext cx="6096000" cy="6858000"/>
          </a:xfrm>
        </p:spPr>
        <p:txBody>
          <a:bodyPr/>
          <a:lstStyle>
            <a:lvl1pPr marL="0" indent="0" algn="ctr">
              <a:buNone/>
              <a:defRPr b="0" i="0">
                <a:latin typeface="Helvetica" pitchFamily="2" charset="0"/>
              </a:defRPr>
            </a:lvl1pPr>
          </a:lstStyle>
          <a:p>
            <a:r>
              <a:rPr lang="en-US" dirty="0"/>
              <a:t>Click the icon to add a photo</a:t>
            </a:r>
          </a:p>
        </p:txBody>
      </p:sp>
      <p:sp>
        <p:nvSpPr>
          <p:cNvPr id="3" name="Title 1">
            <a:extLst>
              <a:ext uri="{FF2B5EF4-FFF2-40B4-BE49-F238E27FC236}">
                <a16:creationId xmlns:a16="http://schemas.microsoft.com/office/drawing/2014/main" id="{555E1B16-877C-A8E7-A098-DE2877C2B88A}"/>
              </a:ext>
            </a:extLst>
          </p:cNvPr>
          <p:cNvSpPr>
            <a:spLocks noGrp="1"/>
          </p:cNvSpPr>
          <p:nvPr>
            <p:ph type="title" hasCustomPrompt="1"/>
          </p:nvPr>
        </p:nvSpPr>
        <p:spPr>
          <a:xfrm>
            <a:off x="323993" y="223660"/>
            <a:ext cx="5533766" cy="810991"/>
          </a:xfrm>
        </p:spPr>
        <p:txBody>
          <a:bodyPr anchor="t" anchorCtr="0">
            <a:normAutofit/>
          </a:bodyPr>
          <a:lstStyle>
            <a:lvl1pPr>
              <a:lnSpc>
                <a:spcPct val="100000"/>
              </a:lnSpc>
              <a:defRPr sz="2200" b="1" i="0">
                <a:solidFill>
                  <a:schemeClr val="accent2"/>
                </a:solidFill>
                <a:latin typeface="Helvetica" pitchFamily="2" charset="0"/>
              </a:defRPr>
            </a:lvl1pPr>
          </a:lstStyle>
          <a:p>
            <a:r>
              <a:rPr lang="en-US" dirty="0"/>
              <a:t>Slide Title – Max 70 characters</a:t>
            </a:r>
          </a:p>
        </p:txBody>
      </p:sp>
    </p:spTree>
    <p:extLst>
      <p:ext uri="{BB962C8B-B14F-4D97-AF65-F5344CB8AC3E}">
        <p14:creationId xmlns:p14="http://schemas.microsoft.com/office/powerpoint/2010/main" val="2114143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166861" y="3804785"/>
            <a:ext cx="4545024" cy="553998"/>
          </a:xfrm>
        </p:spPr>
        <p:txBody>
          <a:bodyPr wrap="square">
            <a:spAutoFit/>
          </a:bodyPr>
          <a:lstStyle>
            <a:lvl1pPr marL="0" indent="0">
              <a:lnSpc>
                <a:spcPct val="100000"/>
              </a:lnSpc>
              <a:spcAft>
                <a:spcPts val="0"/>
              </a:spcAft>
              <a:buNone/>
              <a:defRPr sz="1800" baseline="0">
                <a:solidFill>
                  <a:schemeClr val="accent1"/>
                </a:solidFill>
              </a:defRPr>
            </a:lvl1pPr>
            <a:lvl2pPr marL="0" indent="0">
              <a:buNone/>
              <a:defRPr/>
            </a:lvl2pPr>
            <a:lvl3pPr marL="0" indent="0">
              <a:buNone/>
              <a:defRPr/>
            </a:lvl3pPr>
            <a:lvl4pPr marL="0" indent="0">
              <a:buNone/>
              <a:defRPr/>
            </a:lvl4pPr>
            <a:lvl5pPr marL="0" indent="0">
              <a:buNone/>
              <a:defRPr/>
            </a:lvl5pPr>
          </a:lstStyle>
          <a:p>
            <a:pPr lvl="0"/>
            <a:r>
              <a:rPr lang="en-US"/>
              <a:t>Click to add Presenter Name</a:t>
            </a:r>
            <a:br>
              <a:rPr lang="en-US"/>
            </a:br>
            <a:r>
              <a:rPr lang="en-US"/>
              <a:t>Add date on second line</a:t>
            </a:r>
          </a:p>
        </p:txBody>
      </p:sp>
      <p:sp>
        <p:nvSpPr>
          <p:cNvPr id="2" name="Title 1"/>
          <p:cNvSpPr>
            <a:spLocks noGrp="1"/>
          </p:cNvSpPr>
          <p:nvPr>
            <p:ph type="ctrTitle"/>
          </p:nvPr>
        </p:nvSpPr>
        <p:spPr>
          <a:xfrm>
            <a:off x="2166861" y="1687986"/>
            <a:ext cx="4545024" cy="1994392"/>
          </a:xfrm>
        </p:spPr>
        <p:txBody>
          <a:bodyPr wrap="square" anchor="ctr" anchorCtr="0">
            <a:noAutofit/>
          </a:bodyPr>
          <a:lstStyle>
            <a:lvl1pPr algn="l">
              <a:defRPr sz="3600"/>
            </a:lvl1pPr>
          </a:lstStyle>
          <a:p>
            <a:r>
              <a:rPr lang="en-US"/>
              <a:t>Click to edit Master title style</a:t>
            </a:r>
          </a:p>
        </p:txBody>
      </p:sp>
      <p:sp>
        <p:nvSpPr>
          <p:cNvPr id="11" name="Focus Frame 2"/>
          <p:cNvSpPr>
            <a:spLocks noChangeAspect="1"/>
          </p:cNvSpPr>
          <p:nvPr userDrawn="1"/>
        </p:nvSpPr>
        <p:spPr bwMode="gray">
          <a:xfrm>
            <a:off x="7058822" y="1343025"/>
            <a:ext cx="160433" cy="3291840"/>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5" name="Focus Frame 2"/>
          <p:cNvSpPr>
            <a:spLocks noChangeAspect="1"/>
          </p:cNvSpPr>
          <p:nvPr userDrawn="1"/>
        </p:nvSpPr>
        <p:spPr bwMode="gray">
          <a:xfrm>
            <a:off x="1588464" y="1343025"/>
            <a:ext cx="160433" cy="3291840"/>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3271797094"/>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88960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155197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p:txBody>
          <a:bodyPr/>
          <a:lstStyle>
            <a:lvl1pPr marL="228600" indent="-228600">
              <a:buSzPct val="100000"/>
              <a:buFont typeface="Wingdings" panose="05000000000000000000" pitchFamily="2" charset="2"/>
              <a:buChar char="§"/>
              <a:defRPr/>
            </a:lvl1pPr>
            <a:lvl2pPr marL="461963" indent="-228600">
              <a:buSzPct val="100000"/>
              <a:buFont typeface="Arial" panose="020B0604020202020204" pitchFamily="34" charset="0"/>
              <a:buChar char="–"/>
              <a:defRPr/>
            </a:lvl2pPr>
            <a:lvl3pPr marL="682625" indent="-228600">
              <a:buSzPct val="100000"/>
              <a:buFont typeface="Wingdings" panose="05000000000000000000" pitchFamily="2" charset="2"/>
              <a:buChar char="§"/>
              <a:defRPr/>
            </a:lvl3pPr>
            <a:lvl4pPr marL="914400" indent="-228600">
              <a:buSzPct val="100000"/>
              <a:buFont typeface="Arial" panose="020B0604020202020204" pitchFamily="34" charset="0"/>
              <a:buChar char="–"/>
              <a:defRPr/>
            </a:lvl4pPr>
            <a:lvl5pPr marL="1146175" indent="-228600">
              <a:buSzPct val="1000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9465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graphics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343026"/>
            <a:ext cx="5499100" cy="4645024"/>
          </a:xfrm>
        </p:spPr>
        <p:txBody>
          <a:bodyPr>
            <a:noAutofit/>
          </a:bodyPr>
          <a:lstStyle>
            <a:lvl1pPr marL="228600" indent="-228600">
              <a:buSzPct val="100000"/>
              <a:buFont typeface="Wingdings" panose="05000000000000000000" pitchFamily="2" charset="2"/>
              <a:buChar char="§"/>
              <a:defRPr sz="1400"/>
            </a:lvl1pPr>
            <a:lvl2pPr marL="461963" indent="-228600">
              <a:buSzPct val="100000"/>
              <a:buFont typeface="Arial" panose="020B0604020202020204" pitchFamily="34" charset="0"/>
              <a:buChar char="–"/>
              <a:defRPr sz="1400"/>
            </a:lvl2pPr>
            <a:lvl3pPr marL="682625" indent="-228600">
              <a:buSzPct val="100000"/>
              <a:buFont typeface="Wingdings" panose="05000000000000000000" pitchFamily="2" charset="2"/>
              <a:buChar char="§"/>
              <a:defRPr sz="1400"/>
            </a:lvl3pPr>
            <a:lvl4pPr marL="914400" indent="-228600">
              <a:buSzPct val="100000"/>
              <a:buFont typeface="Arial" panose="020B0604020202020204" pitchFamily="34" charset="0"/>
              <a:buChar char="–"/>
              <a:defRPr sz="1400"/>
            </a:lvl4pPr>
            <a:lvl5pPr marL="1146175" indent="-228600">
              <a:buSzPct val="100000"/>
              <a:buFont typeface="Wingdings" panose="05000000000000000000" pitchFamily="2"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6990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343026"/>
            <a:ext cx="5499100" cy="4645024"/>
          </a:xfrm>
        </p:spPr>
        <p:txBody>
          <a:bodyPr>
            <a:noAutofit/>
          </a:bodyPr>
          <a:lstStyle>
            <a:lvl1pPr marL="228600" indent="-228600">
              <a:buSzPct val="100000"/>
              <a:buFont typeface="Wingdings" panose="05000000000000000000" pitchFamily="2" charset="2"/>
              <a:buChar char="§"/>
              <a:defRPr sz="1400"/>
            </a:lvl1pPr>
            <a:lvl2pPr marL="461963" indent="-228600">
              <a:buSzPct val="100000"/>
              <a:buFont typeface="Arial" panose="020B0604020202020204" pitchFamily="34" charset="0"/>
              <a:buChar char="–"/>
              <a:defRPr sz="1400"/>
            </a:lvl2pPr>
            <a:lvl3pPr marL="682625" indent="-228600">
              <a:buSzPct val="100000"/>
              <a:buFont typeface="Wingdings" panose="05000000000000000000" pitchFamily="2" charset="2"/>
              <a:buChar char="§"/>
              <a:defRPr sz="1400"/>
            </a:lvl3pPr>
            <a:lvl4pPr marL="914400" indent="-228600">
              <a:buSzPct val="100000"/>
              <a:buFont typeface="Arial" panose="020B0604020202020204" pitchFamily="34" charset="0"/>
              <a:buChar char="–"/>
              <a:defRPr sz="1400"/>
            </a:lvl4pPr>
            <a:lvl5pPr marL="1146175" indent="-228600">
              <a:buSzPct val="100000"/>
              <a:buFont typeface="Wingdings" panose="05000000000000000000" pitchFamily="2"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4113" y="1343026"/>
            <a:ext cx="5499100" cy="4645024"/>
          </a:xfrm>
        </p:spPr>
        <p:txBody>
          <a:bodyPr>
            <a:noAutofit/>
          </a:bodyPr>
          <a:lstStyle>
            <a:lvl1pPr marL="228600" indent="-228600">
              <a:buSzPct val="100000"/>
              <a:buFont typeface="Wingdings" panose="05000000000000000000" pitchFamily="2" charset="2"/>
              <a:buChar char="§"/>
              <a:defRPr sz="1400"/>
            </a:lvl1pPr>
            <a:lvl2pPr marL="461963" indent="-228600">
              <a:buSzPct val="100000"/>
              <a:buFont typeface="Arial" panose="020B0604020202020204" pitchFamily="34" charset="0"/>
              <a:buChar char="–"/>
              <a:defRPr sz="1400"/>
            </a:lvl2pPr>
            <a:lvl3pPr marL="682625" indent="-228600">
              <a:buSzPct val="100000"/>
              <a:buFont typeface="Wingdings" panose="05000000000000000000" pitchFamily="2" charset="2"/>
              <a:buChar char="§"/>
              <a:defRPr sz="1400"/>
            </a:lvl3pPr>
            <a:lvl4pPr marL="914400" indent="-228600">
              <a:buSzPct val="100000"/>
              <a:buFont typeface="Arial" panose="020B0604020202020204" pitchFamily="34" charset="0"/>
              <a:buChar char="–"/>
              <a:defRPr sz="1400"/>
            </a:lvl4pPr>
            <a:lvl5pPr marL="1146175" indent="-228600">
              <a:buSzPct val="100000"/>
              <a:buFont typeface="Wingdings" panose="05000000000000000000" pitchFamily="2"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444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6" name="Text Placeholder 11"/>
          <p:cNvSpPr>
            <a:spLocks noGrp="1"/>
          </p:cNvSpPr>
          <p:nvPr>
            <p:ph type="body" sz="quarter" idx="16"/>
          </p:nvPr>
        </p:nvSpPr>
        <p:spPr>
          <a:xfrm>
            <a:off x="4424193" y="1343025"/>
            <a:ext cx="3336925" cy="4645025"/>
          </a:xfrm>
        </p:spPr>
        <p:txBody>
          <a:bodyPr>
            <a:noAutofit/>
          </a:bodyPr>
          <a:lstStyle>
            <a:lvl1pPr marL="0" indent="0">
              <a:buNone/>
              <a:defRPr sz="1400" b="1"/>
            </a:lvl1pPr>
            <a:lvl2pPr marL="228600" indent="-228600">
              <a:buClr>
                <a:schemeClr val="tx2"/>
              </a:buClr>
              <a:buSzPct val="100000"/>
              <a:buFont typeface="Wingdings" panose="05000000000000000000" pitchFamily="2" charset="2"/>
              <a:buChar char="§"/>
              <a:defRPr lang="en-US" sz="1400" kern="1200" dirty="0">
                <a:solidFill>
                  <a:schemeClr val="tx1"/>
                </a:solidFill>
                <a:latin typeface="+mn-lt"/>
                <a:ea typeface="+mn-ea"/>
                <a:cs typeface="+mn-cs"/>
              </a:defRPr>
            </a:lvl2pPr>
            <a:lvl3pPr marL="461963" indent="-233363">
              <a:buSzPct val="100000"/>
              <a:buFont typeface="Arial" panose="020B0604020202020204" pitchFamily="34" charset="0"/>
              <a:buChar char="–"/>
              <a:defRPr lang="en-US" sz="1400" kern="1200" dirty="0" smtClean="0">
                <a:solidFill>
                  <a:schemeClr val="tx1"/>
                </a:solidFill>
                <a:latin typeface="+mn-lt"/>
                <a:ea typeface="+mn-ea"/>
                <a:cs typeface="+mn-cs"/>
              </a:defRPr>
            </a:lvl3pPr>
            <a:lvl4pPr marL="682625" indent="-225425">
              <a:buSzPct val="100000"/>
              <a:buFont typeface="Wingdings" panose="05000000000000000000" pitchFamily="2" charset="2"/>
              <a:buChar char="§"/>
              <a:defRPr lang="en-US" sz="1400" kern="1200" dirty="0">
                <a:solidFill>
                  <a:schemeClr val="tx1"/>
                </a:solidFill>
                <a:latin typeface="+mn-lt"/>
                <a:ea typeface="+mn-ea"/>
                <a:cs typeface="+mn-cs"/>
              </a:defRPr>
            </a:lvl4pPr>
            <a:lvl5pPr marL="914400" indent="-228600">
              <a:buSzPct val="100000"/>
              <a:buFont typeface="Arial" panose="020B0604020202020204" pitchFamily="34" charset="0"/>
              <a:buChar char="‒"/>
              <a:defRPr lang="en-US" sz="14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1"/>
          <p:cNvSpPr>
            <a:spLocks noGrp="1"/>
          </p:cNvSpPr>
          <p:nvPr>
            <p:ph type="body" sz="quarter" idx="17"/>
          </p:nvPr>
        </p:nvSpPr>
        <p:spPr>
          <a:xfrm>
            <a:off x="8391186" y="1343025"/>
            <a:ext cx="3336925" cy="4645025"/>
          </a:xfrm>
        </p:spPr>
        <p:txBody>
          <a:bodyPr>
            <a:noAutofit/>
          </a:bodyPr>
          <a:lstStyle>
            <a:lvl1pPr marL="0" indent="0">
              <a:buNone/>
              <a:defRPr sz="1400" b="1"/>
            </a:lvl1pPr>
            <a:lvl2pPr marL="228600" indent="-228600">
              <a:buClr>
                <a:schemeClr val="tx2"/>
              </a:buClr>
              <a:buSzPct val="100000"/>
              <a:buFont typeface="Wingdings" panose="05000000000000000000" pitchFamily="2" charset="2"/>
              <a:buChar char="§"/>
              <a:defRPr lang="en-US" sz="1400" kern="1200" dirty="0">
                <a:solidFill>
                  <a:schemeClr val="tx1"/>
                </a:solidFill>
                <a:latin typeface="+mn-lt"/>
                <a:ea typeface="+mn-ea"/>
                <a:cs typeface="+mn-cs"/>
              </a:defRPr>
            </a:lvl2pPr>
            <a:lvl3pPr marL="461963" indent="-228600">
              <a:buSzPct val="100000"/>
              <a:buFont typeface="Arial" panose="020B0604020202020204" pitchFamily="34" charset="0"/>
              <a:buChar char="–"/>
              <a:defRPr sz="1400"/>
            </a:lvl3pPr>
            <a:lvl4pPr marL="682625" indent="-228600">
              <a:buSzPct val="100000"/>
              <a:buFont typeface="Wingdings" panose="05000000000000000000" pitchFamily="2" charset="2"/>
              <a:buChar char="§"/>
              <a:defRPr sz="1400"/>
            </a:lvl4pPr>
            <a:lvl5pPr marL="914400" indent="-228600">
              <a:buSzPct val="10000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3"/>
          </p:nvPr>
        </p:nvSpPr>
        <p:spPr>
          <a:xfrm>
            <a:off x="457200" y="1343025"/>
            <a:ext cx="3336925" cy="4645025"/>
          </a:xfrm>
        </p:spPr>
        <p:txBody>
          <a:bodyPr>
            <a:noAutofit/>
          </a:bodyPr>
          <a:lstStyle>
            <a:lvl1pPr marL="0" indent="0">
              <a:buNone/>
              <a:defRPr sz="1400" b="1"/>
            </a:lvl1pPr>
            <a:lvl2pPr marL="228600" indent="-228600">
              <a:buClr>
                <a:schemeClr val="tx2"/>
              </a:buClr>
              <a:buSzPct val="100000"/>
              <a:buFont typeface="Wingdings" panose="05000000000000000000" pitchFamily="2" charset="2"/>
              <a:buChar char="§"/>
              <a:defRPr sz="1400"/>
            </a:lvl2pPr>
            <a:lvl3pPr marL="457200" indent="-228600">
              <a:buSzPct val="100000"/>
              <a:buFont typeface="Arial" panose="020B0604020202020204" pitchFamily="34" charset="0"/>
              <a:buChar char="–"/>
              <a:defRPr sz="1400"/>
            </a:lvl3pPr>
            <a:lvl4pPr marL="685800" indent="-228600">
              <a:buSzPct val="100000"/>
              <a:buFont typeface="Wingdings" panose="05000000000000000000" pitchFamily="2" charset="2"/>
              <a:buChar char="§"/>
              <a:defRPr sz="1400"/>
            </a:lvl4pPr>
            <a:lvl5pPr marL="914400" indent="-228600">
              <a:buSzPct val="10000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04788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column shaded">
    <p:spTree>
      <p:nvGrpSpPr>
        <p:cNvPr id="1" name=""/>
        <p:cNvGrpSpPr/>
        <p:nvPr/>
      </p:nvGrpSpPr>
      <p:grpSpPr>
        <a:xfrm>
          <a:off x="0" y="0"/>
          <a:ext cx="0" cy="0"/>
          <a:chOff x="0" y="0"/>
          <a:chExt cx="0" cy="0"/>
        </a:xfrm>
      </p:grpSpPr>
      <p:sp>
        <p:nvSpPr>
          <p:cNvPr id="9" name="Text Placeholder 11"/>
          <p:cNvSpPr>
            <a:spLocks noGrp="1"/>
          </p:cNvSpPr>
          <p:nvPr>
            <p:ph type="body" sz="quarter" idx="19"/>
          </p:nvPr>
        </p:nvSpPr>
        <p:spPr bwMode="ltGray">
          <a:xfrm>
            <a:off x="4424192" y="1343025"/>
            <a:ext cx="3336925" cy="4645025"/>
          </a:xfrm>
          <a:solidFill>
            <a:srgbClr val="26486F"/>
          </a:solidFill>
        </p:spPr>
        <p:txBody>
          <a:bodyPr lIns="182880" tIns="182880" rIns="91440" bIns="182880">
            <a:noAutofit/>
          </a:bodyPr>
          <a:lstStyle>
            <a:lvl1pPr marL="0" indent="0">
              <a:buNone/>
              <a:defRPr sz="1400" b="1"/>
            </a:lvl1pPr>
            <a:lvl2pPr marL="228600" indent="-228600">
              <a:buClr>
                <a:schemeClr val="tx2"/>
              </a:buClr>
              <a:buSzPct val="100000"/>
              <a:buFont typeface="Wingdings" panose="05000000000000000000" pitchFamily="2" charset="2"/>
              <a:buChar char="§"/>
              <a:defRPr lang="en-US" sz="1400" kern="1200" dirty="0">
                <a:solidFill>
                  <a:schemeClr val="tx1"/>
                </a:solidFill>
                <a:latin typeface="+mn-lt"/>
                <a:ea typeface="+mn-ea"/>
                <a:cs typeface="+mn-cs"/>
              </a:defRPr>
            </a:lvl2pPr>
            <a:lvl3pPr marL="461963" indent="-228600">
              <a:buSzPct val="100000"/>
              <a:buFont typeface="Arial" panose="020B0604020202020204" pitchFamily="34" charset="0"/>
              <a:buChar char="–"/>
              <a:defRPr sz="1400"/>
            </a:lvl3pPr>
            <a:lvl4pPr marL="682625" indent="-228600">
              <a:buSzPct val="100000"/>
              <a:buFont typeface="Wingdings" panose="05000000000000000000" pitchFamily="2" charset="2"/>
              <a:buChar char="§"/>
              <a:defRPr sz="1400"/>
            </a:lvl4pPr>
            <a:lvl5pPr marL="914400" indent="-228600">
              <a:buSzPct val="10000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1"/>
          <p:cNvSpPr>
            <a:spLocks noGrp="1"/>
          </p:cNvSpPr>
          <p:nvPr>
            <p:ph type="body" sz="quarter" idx="20"/>
          </p:nvPr>
        </p:nvSpPr>
        <p:spPr bwMode="ltGray">
          <a:xfrm>
            <a:off x="8391523" y="1343025"/>
            <a:ext cx="3336925" cy="4645025"/>
          </a:xfrm>
          <a:solidFill>
            <a:srgbClr val="26486F"/>
          </a:solidFill>
        </p:spPr>
        <p:txBody>
          <a:bodyPr lIns="182880" tIns="182880" rIns="91440" bIns="182880">
            <a:noAutofit/>
          </a:bodyPr>
          <a:lstStyle>
            <a:lvl1pPr marL="0" indent="0">
              <a:buNone/>
              <a:defRPr sz="1400" b="1"/>
            </a:lvl1pPr>
            <a:lvl2pPr marL="228600" indent="-228600">
              <a:buClr>
                <a:schemeClr val="tx2"/>
              </a:buClr>
              <a:buSzPct val="100000"/>
              <a:buFont typeface="Wingdings" panose="05000000000000000000" pitchFamily="2" charset="2"/>
              <a:buChar char="§"/>
              <a:defRPr lang="en-US" sz="1400" kern="1200" dirty="0">
                <a:solidFill>
                  <a:schemeClr val="tx1"/>
                </a:solidFill>
                <a:latin typeface="+mn-lt"/>
                <a:ea typeface="+mn-ea"/>
                <a:cs typeface="+mn-cs"/>
              </a:defRPr>
            </a:lvl2pPr>
            <a:lvl3pPr marL="461963" indent="-228600">
              <a:buSzPct val="100000"/>
              <a:buFont typeface="Arial" panose="020B0604020202020204" pitchFamily="34" charset="0"/>
              <a:buChar char="–"/>
              <a:defRPr sz="1400"/>
            </a:lvl3pPr>
            <a:lvl4pPr marL="682625" indent="-228600">
              <a:buSzPct val="100000"/>
              <a:buFont typeface="Wingdings" panose="05000000000000000000" pitchFamily="2" charset="2"/>
              <a:buChar char="§"/>
              <a:defRPr sz="1400"/>
            </a:lvl4pPr>
            <a:lvl5pPr marL="914400" indent="-228600">
              <a:buSzPct val="10000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1"/>
          <p:cNvSpPr>
            <a:spLocks noGrp="1"/>
          </p:cNvSpPr>
          <p:nvPr>
            <p:ph type="body" sz="quarter" idx="18"/>
          </p:nvPr>
        </p:nvSpPr>
        <p:spPr bwMode="ltGray">
          <a:xfrm>
            <a:off x="457200" y="1343025"/>
            <a:ext cx="3336925" cy="4645025"/>
          </a:xfrm>
          <a:solidFill>
            <a:srgbClr val="26486F"/>
          </a:solidFill>
        </p:spPr>
        <p:txBody>
          <a:bodyPr lIns="182880" tIns="182880" rIns="91440" bIns="182880">
            <a:noAutofit/>
          </a:bodyPr>
          <a:lstStyle>
            <a:lvl1pPr marL="0" indent="0">
              <a:buNone/>
              <a:defRPr sz="1400" b="1"/>
            </a:lvl1pPr>
            <a:lvl2pPr marL="228600" indent="-228600">
              <a:buClr>
                <a:schemeClr val="tx2"/>
              </a:buClr>
              <a:buSzPct val="100000"/>
              <a:buFont typeface="Wingdings" panose="05000000000000000000" pitchFamily="2" charset="2"/>
              <a:buChar char="§"/>
              <a:defRPr lang="en-US" sz="1400" kern="1200" dirty="0">
                <a:solidFill>
                  <a:schemeClr val="tx1"/>
                </a:solidFill>
                <a:latin typeface="+mn-lt"/>
                <a:ea typeface="+mn-ea"/>
                <a:cs typeface="+mn-cs"/>
              </a:defRPr>
            </a:lvl2pPr>
            <a:lvl3pPr marL="461963" indent="-228600">
              <a:buSzPct val="100000"/>
              <a:buFont typeface="Arial" panose="020B0604020202020204" pitchFamily="34" charset="0"/>
              <a:buChar char="–"/>
              <a:defRPr sz="1400"/>
            </a:lvl3pPr>
            <a:lvl4pPr marL="682625" indent="-228600">
              <a:buSzPct val="100000"/>
              <a:buFont typeface="Wingdings" panose="05000000000000000000" pitchFamily="2" charset="2"/>
              <a:buChar char="§"/>
              <a:defRPr sz="1400"/>
            </a:lvl4pPr>
            <a:lvl5pPr marL="914400" indent="-228600">
              <a:buSzPct val="10000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155680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10" name="Text Placeholder 11"/>
          <p:cNvSpPr>
            <a:spLocks noGrp="1"/>
          </p:cNvSpPr>
          <p:nvPr>
            <p:ph type="body" sz="quarter" idx="17"/>
          </p:nvPr>
        </p:nvSpPr>
        <p:spPr>
          <a:xfrm>
            <a:off x="457200" y="1343025"/>
            <a:ext cx="2563495" cy="4645025"/>
          </a:xfrm>
          <a:noFill/>
        </p:spPr>
        <p:txBody>
          <a:bodyPr>
            <a:noAutofit/>
          </a:bodyPr>
          <a:lstStyle>
            <a:lvl1pPr marL="0" indent="0">
              <a:buNone/>
              <a:defRPr sz="1400" b="1"/>
            </a:lvl1pPr>
            <a:lvl2pPr marL="228600" indent="-228600">
              <a:buClr>
                <a:schemeClr val="tx2"/>
              </a:buClr>
              <a:buSzPct val="100000"/>
              <a:buFont typeface="Wingdings" panose="05000000000000000000" pitchFamily="2" charset="2"/>
              <a:buChar char="§"/>
              <a:defRPr lang="en-US" sz="1400" kern="1200" dirty="0">
                <a:solidFill>
                  <a:schemeClr val="tx1"/>
                </a:solidFill>
                <a:latin typeface="+mn-lt"/>
                <a:ea typeface="+mn-ea"/>
                <a:cs typeface="+mn-cs"/>
              </a:defRPr>
            </a:lvl2pPr>
            <a:lvl3pPr marL="461963" indent="-228600">
              <a:buSzPct val="100000"/>
              <a:buFont typeface="Arial" panose="020B0604020202020204" pitchFamily="34" charset="0"/>
              <a:buChar char="–"/>
              <a:defRPr sz="1400"/>
            </a:lvl3pPr>
            <a:lvl4pPr marL="682625" indent="-228600">
              <a:buSzPct val="100000"/>
              <a:buFont typeface="Wingdings" panose="05000000000000000000" pitchFamily="2" charset="2"/>
              <a:buChar char="§"/>
              <a:defRPr sz="1400"/>
            </a:lvl4pPr>
            <a:lvl5pPr marL="914400" indent="-228600">
              <a:buSzPct val="10000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8"/>
          </p:nvPr>
        </p:nvSpPr>
        <p:spPr>
          <a:xfrm>
            <a:off x="3375342" y="1343025"/>
            <a:ext cx="2563495" cy="4645025"/>
          </a:xfrm>
          <a:noFill/>
        </p:spPr>
        <p:txBody>
          <a:bodyPr>
            <a:noAutofit/>
          </a:bodyPr>
          <a:lstStyle>
            <a:lvl1pPr marL="0" indent="0">
              <a:buNone/>
              <a:defRPr sz="1400" b="1"/>
            </a:lvl1pPr>
            <a:lvl2pPr marL="228600" indent="-228600">
              <a:buClr>
                <a:schemeClr val="tx2"/>
              </a:buClr>
              <a:buSzPct val="100000"/>
              <a:buFont typeface="Wingdings" panose="05000000000000000000" pitchFamily="2" charset="2"/>
              <a:buChar char="§"/>
              <a:defRPr lang="en-US" sz="1400" kern="1200" dirty="0">
                <a:solidFill>
                  <a:schemeClr val="tx1"/>
                </a:solidFill>
                <a:latin typeface="+mn-lt"/>
                <a:ea typeface="+mn-ea"/>
                <a:cs typeface="+mn-cs"/>
              </a:defRPr>
            </a:lvl2pPr>
            <a:lvl3pPr marL="461963" indent="-228600">
              <a:buSzPct val="100000"/>
              <a:buFont typeface="Arial" panose="020B0604020202020204" pitchFamily="34" charset="0"/>
              <a:buChar char="–"/>
              <a:defRPr sz="1400"/>
            </a:lvl3pPr>
            <a:lvl4pPr marL="682625" indent="-228600">
              <a:buSzPct val="100000"/>
              <a:buFont typeface="Wingdings" panose="05000000000000000000" pitchFamily="2" charset="2"/>
              <a:buChar char="§"/>
              <a:defRPr sz="1400"/>
            </a:lvl4pPr>
            <a:lvl5pPr marL="914400" indent="-228600">
              <a:buSzPct val="10000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1"/>
          <p:cNvSpPr>
            <a:spLocks noGrp="1"/>
          </p:cNvSpPr>
          <p:nvPr>
            <p:ph type="body" sz="quarter" idx="19"/>
          </p:nvPr>
        </p:nvSpPr>
        <p:spPr>
          <a:xfrm>
            <a:off x="6254752" y="1343025"/>
            <a:ext cx="2563495" cy="4645025"/>
          </a:xfrm>
          <a:noFill/>
        </p:spPr>
        <p:txBody>
          <a:bodyPr>
            <a:noAutofit/>
          </a:bodyPr>
          <a:lstStyle>
            <a:lvl1pPr marL="0" indent="0">
              <a:buNone/>
              <a:defRPr sz="1400" b="1"/>
            </a:lvl1pPr>
            <a:lvl2pPr marL="228600" indent="-228600">
              <a:buClr>
                <a:schemeClr val="tx2"/>
              </a:buClr>
              <a:buSzPct val="100000"/>
              <a:buFont typeface="Wingdings" panose="05000000000000000000" pitchFamily="2" charset="2"/>
              <a:buChar char="§"/>
              <a:defRPr lang="en-US" sz="1400" kern="1200" dirty="0">
                <a:solidFill>
                  <a:schemeClr val="tx1"/>
                </a:solidFill>
                <a:latin typeface="+mn-lt"/>
                <a:ea typeface="+mn-ea"/>
                <a:cs typeface="+mn-cs"/>
              </a:defRPr>
            </a:lvl2pPr>
            <a:lvl3pPr marL="461963" indent="-228600">
              <a:buSzPct val="100000"/>
              <a:buFont typeface="Arial" panose="020B0604020202020204" pitchFamily="34" charset="0"/>
              <a:buChar char="–"/>
              <a:defRPr sz="1400"/>
            </a:lvl3pPr>
            <a:lvl4pPr marL="682625" indent="-228600">
              <a:buSzPct val="100000"/>
              <a:buFont typeface="Wingdings" panose="05000000000000000000" pitchFamily="2" charset="2"/>
              <a:buChar char="§"/>
              <a:defRPr sz="1400"/>
            </a:lvl4pPr>
            <a:lvl5pPr marL="914400" indent="-228600">
              <a:buSzPct val="10000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1"/>
          <p:cNvSpPr>
            <a:spLocks noGrp="1"/>
          </p:cNvSpPr>
          <p:nvPr>
            <p:ph type="body" sz="quarter" idx="20"/>
          </p:nvPr>
        </p:nvSpPr>
        <p:spPr>
          <a:xfrm>
            <a:off x="9169718" y="1343025"/>
            <a:ext cx="2563495" cy="4645025"/>
          </a:xfrm>
          <a:noFill/>
        </p:spPr>
        <p:txBody>
          <a:bodyPr>
            <a:noAutofit/>
          </a:bodyPr>
          <a:lstStyle>
            <a:lvl1pPr marL="0" indent="0">
              <a:buNone/>
              <a:defRPr sz="1400" b="1"/>
            </a:lvl1pPr>
            <a:lvl2pPr marL="228600" indent="-228600">
              <a:buClr>
                <a:schemeClr val="tx2"/>
              </a:buClr>
              <a:buSzPct val="100000"/>
              <a:buFont typeface="Wingdings" panose="05000000000000000000" pitchFamily="2" charset="2"/>
              <a:buChar char="§"/>
              <a:defRPr lang="en-US" sz="1400" kern="1200" dirty="0">
                <a:solidFill>
                  <a:schemeClr val="tx1"/>
                </a:solidFill>
                <a:latin typeface="+mn-lt"/>
                <a:ea typeface="+mn-ea"/>
                <a:cs typeface="+mn-cs"/>
              </a:defRPr>
            </a:lvl2pPr>
            <a:lvl3pPr marL="461963" indent="-228600">
              <a:buSzPct val="100000"/>
              <a:buFont typeface="Arial" panose="020B0604020202020204" pitchFamily="34" charset="0"/>
              <a:buChar char="–"/>
              <a:defRPr sz="1400"/>
            </a:lvl3pPr>
            <a:lvl4pPr marL="682625" indent="-228600">
              <a:buSzPct val="100000"/>
              <a:buFont typeface="Wingdings" panose="05000000000000000000" pitchFamily="2" charset="2"/>
              <a:buChar char="§"/>
              <a:defRPr sz="1400"/>
            </a:lvl4pPr>
            <a:lvl5pPr marL="914400" indent="-228600">
              <a:buSzPct val="10000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24743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column shad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6" name="Text Placeholder 11"/>
          <p:cNvSpPr>
            <a:spLocks noGrp="1"/>
          </p:cNvSpPr>
          <p:nvPr>
            <p:ph type="body" sz="quarter" idx="18"/>
          </p:nvPr>
        </p:nvSpPr>
        <p:spPr bwMode="ltGray">
          <a:xfrm>
            <a:off x="457200" y="1343025"/>
            <a:ext cx="2563495" cy="4645025"/>
          </a:xfrm>
          <a:solidFill>
            <a:srgbClr val="26486F"/>
          </a:solidFill>
        </p:spPr>
        <p:txBody>
          <a:bodyPr lIns="182880" tIns="182880" rIns="91440" bIns="182880">
            <a:noAutofit/>
          </a:bodyPr>
          <a:lstStyle>
            <a:lvl1pPr marL="0" indent="0">
              <a:buNone/>
              <a:defRPr sz="1400" b="1"/>
            </a:lvl1pPr>
            <a:lvl2pPr marL="228600" indent="-228600">
              <a:buClr>
                <a:schemeClr val="tx2"/>
              </a:buClr>
              <a:buSzPct val="100000"/>
              <a:buFont typeface="Wingdings" panose="05000000000000000000" pitchFamily="2" charset="2"/>
              <a:buChar char="§"/>
              <a:defRPr lang="en-US" sz="1400" kern="1200" dirty="0">
                <a:solidFill>
                  <a:schemeClr val="tx1"/>
                </a:solidFill>
                <a:latin typeface="+mn-lt"/>
                <a:ea typeface="+mn-ea"/>
                <a:cs typeface="+mn-cs"/>
              </a:defRPr>
            </a:lvl2pPr>
            <a:lvl3pPr marL="461963" indent="-228600">
              <a:buSzPct val="100000"/>
              <a:buFont typeface="Arial" panose="020B0604020202020204" pitchFamily="34" charset="0"/>
              <a:buChar char="–"/>
              <a:defRPr sz="1400"/>
            </a:lvl3pPr>
            <a:lvl4pPr marL="682625" indent="-228600">
              <a:buSzPct val="100000"/>
              <a:buFont typeface="Wingdings" panose="05000000000000000000" pitchFamily="2" charset="2"/>
              <a:buChar char="§"/>
              <a:defRPr sz="1400"/>
            </a:lvl4pPr>
            <a:lvl5pPr marL="914400" indent="-228600">
              <a:buSzPct val="10000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1"/>
          <p:cNvSpPr>
            <a:spLocks noGrp="1"/>
          </p:cNvSpPr>
          <p:nvPr>
            <p:ph type="body" sz="quarter" idx="19"/>
          </p:nvPr>
        </p:nvSpPr>
        <p:spPr bwMode="ltGray">
          <a:xfrm>
            <a:off x="3363487" y="1343025"/>
            <a:ext cx="2563495" cy="4645025"/>
          </a:xfrm>
          <a:solidFill>
            <a:srgbClr val="26486F"/>
          </a:solidFill>
        </p:spPr>
        <p:txBody>
          <a:bodyPr lIns="182880" tIns="182880" rIns="91440" bIns="182880">
            <a:noAutofit/>
          </a:bodyPr>
          <a:lstStyle>
            <a:lvl1pPr marL="0" indent="0">
              <a:buNone/>
              <a:defRPr sz="1400" b="1"/>
            </a:lvl1pPr>
            <a:lvl2pPr marL="228600" indent="-228600">
              <a:buClr>
                <a:schemeClr val="tx2"/>
              </a:buClr>
              <a:buSzPct val="100000"/>
              <a:buFont typeface="Wingdings" panose="05000000000000000000" pitchFamily="2" charset="2"/>
              <a:buChar char="§"/>
              <a:defRPr lang="en-US" sz="1400" kern="1200" dirty="0">
                <a:solidFill>
                  <a:schemeClr val="tx1"/>
                </a:solidFill>
                <a:latin typeface="+mn-lt"/>
                <a:ea typeface="+mn-ea"/>
                <a:cs typeface="+mn-cs"/>
              </a:defRPr>
            </a:lvl2pPr>
            <a:lvl3pPr marL="461963" indent="-228600">
              <a:buSzPct val="100000"/>
              <a:buFont typeface="Arial" panose="020B0604020202020204" pitchFamily="34" charset="0"/>
              <a:buChar char="–"/>
              <a:defRPr sz="1400"/>
            </a:lvl3pPr>
            <a:lvl4pPr marL="682625" indent="-228600">
              <a:buSzPct val="100000"/>
              <a:buFont typeface="Wingdings" panose="05000000000000000000" pitchFamily="2" charset="2"/>
              <a:buChar char="§"/>
              <a:defRPr sz="1400"/>
            </a:lvl4pPr>
            <a:lvl5pPr marL="914400" indent="-228600">
              <a:buSzPct val="10000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1"/>
          <p:cNvSpPr>
            <a:spLocks noGrp="1"/>
          </p:cNvSpPr>
          <p:nvPr>
            <p:ph type="body" sz="quarter" idx="20"/>
          </p:nvPr>
        </p:nvSpPr>
        <p:spPr bwMode="ltGray">
          <a:xfrm>
            <a:off x="6266602" y="1343025"/>
            <a:ext cx="2563495" cy="4645025"/>
          </a:xfrm>
          <a:solidFill>
            <a:srgbClr val="26486F"/>
          </a:solidFill>
        </p:spPr>
        <p:txBody>
          <a:bodyPr lIns="182880" tIns="182880" rIns="91440" bIns="182880">
            <a:noAutofit/>
          </a:bodyPr>
          <a:lstStyle>
            <a:lvl1pPr marL="0" indent="0">
              <a:buNone/>
              <a:defRPr sz="1400" b="1"/>
            </a:lvl1pPr>
            <a:lvl2pPr marL="228600" indent="-228600">
              <a:buClr>
                <a:schemeClr val="tx2"/>
              </a:buClr>
              <a:buSzPct val="100000"/>
              <a:buFont typeface="Wingdings" panose="05000000000000000000" pitchFamily="2" charset="2"/>
              <a:buChar char="§"/>
              <a:defRPr lang="en-US" sz="1400" kern="1200" dirty="0">
                <a:solidFill>
                  <a:schemeClr val="tx1"/>
                </a:solidFill>
                <a:latin typeface="+mn-lt"/>
                <a:ea typeface="+mn-ea"/>
                <a:cs typeface="+mn-cs"/>
              </a:defRPr>
            </a:lvl2pPr>
            <a:lvl3pPr marL="461963" indent="-228600">
              <a:buSzPct val="100000"/>
              <a:buFont typeface="Arial" panose="020B0604020202020204" pitchFamily="34" charset="0"/>
              <a:buChar char="–"/>
              <a:defRPr sz="1400"/>
            </a:lvl3pPr>
            <a:lvl4pPr marL="682625" indent="-228600">
              <a:buSzPct val="100000"/>
              <a:buFont typeface="Wingdings" panose="05000000000000000000" pitchFamily="2" charset="2"/>
              <a:buChar char="§"/>
              <a:defRPr sz="1400"/>
            </a:lvl4pPr>
            <a:lvl5pPr marL="914400" indent="-228600">
              <a:buSzPct val="10000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p:cNvSpPr>
            <a:spLocks noGrp="1"/>
          </p:cNvSpPr>
          <p:nvPr>
            <p:ph type="body" sz="quarter" idx="21"/>
          </p:nvPr>
        </p:nvSpPr>
        <p:spPr bwMode="ltGray">
          <a:xfrm>
            <a:off x="9166542" y="1343025"/>
            <a:ext cx="2563495" cy="4645025"/>
          </a:xfrm>
          <a:solidFill>
            <a:srgbClr val="26486F"/>
          </a:solidFill>
        </p:spPr>
        <p:txBody>
          <a:bodyPr lIns="182880" tIns="182880" rIns="91440" bIns="182880">
            <a:noAutofit/>
          </a:bodyPr>
          <a:lstStyle>
            <a:lvl1pPr marL="0" indent="0">
              <a:buNone/>
              <a:defRPr sz="1400" b="1"/>
            </a:lvl1pPr>
            <a:lvl2pPr marL="228600" indent="-228600">
              <a:buClr>
                <a:schemeClr val="tx2"/>
              </a:buClr>
              <a:buSzPct val="100000"/>
              <a:buFont typeface="Wingdings" panose="05000000000000000000" pitchFamily="2" charset="2"/>
              <a:buChar char="§"/>
              <a:defRPr lang="en-US" sz="1400" kern="1200" dirty="0">
                <a:solidFill>
                  <a:schemeClr val="tx1"/>
                </a:solidFill>
                <a:latin typeface="+mn-lt"/>
                <a:ea typeface="+mn-ea"/>
                <a:cs typeface="+mn-cs"/>
              </a:defRPr>
            </a:lvl2pPr>
            <a:lvl3pPr marL="461963" indent="-228600">
              <a:buSzPct val="100000"/>
              <a:buFont typeface="Arial" panose="020B0604020202020204" pitchFamily="34" charset="0"/>
              <a:buChar char="–"/>
              <a:defRPr sz="1400"/>
            </a:lvl3pPr>
            <a:lvl4pPr marL="682625" indent="-228600">
              <a:buSzPct val="100000"/>
              <a:buFont typeface="Wingdings" panose="05000000000000000000" pitchFamily="2" charset="2"/>
              <a:buChar char="§"/>
              <a:defRPr sz="1400"/>
            </a:lvl4pPr>
            <a:lvl5pPr marL="914400" indent="-231775">
              <a:buSzPct val="10000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17564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B1_Sk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367EBE-ACE4-6A4A-8194-81828A72B691}"/>
              </a:ext>
            </a:extLst>
          </p:cNvPr>
          <p:cNvSpPr/>
          <p:nvPr userDrawn="1"/>
        </p:nvSpPr>
        <p:spPr bwMode="auto">
          <a:xfrm>
            <a:off x="7140899" y="1354039"/>
            <a:ext cx="5051100" cy="328692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6" name="Rectangle 5">
            <a:extLst>
              <a:ext uri="{FF2B5EF4-FFF2-40B4-BE49-F238E27FC236}">
                <a16:creationId xmlns:a16="http://schemas.microsoft.com/office/drawing/2014/main" id="{433B9AE8-D471-4240-AAF9-7F4A822FF5B3}"/>
              </a:ext>
            </a:extLst>
          </p:cNvPr>
          <p:cNvSpPr/>
          <p:nvPr userDrawn="1"/>
        </p:nvSpPr>
        <p:spPr bwMode="auto">
          <a:xfrm>
            <a:off x="-2" y="1354039"/>
            <a:ext cx="1753954" cy="328692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7" name="Title 5">
            <a:extLst>
              <a:ext uri="{FF2B5EF4-FFF2-40B4-BE49-F238E27FC236}">
                <a16:creationId xmlns:a16="http://schemas.microsoft.com/office/drawing/2014/main" id="{BA38D267-B215-E146-94C8-2EA867ED1E60}"/>
              </a:ext>
            </a:extLst>
          </p:cNvPr>
          <p:cNvSpPr>
            <a:spLocks noGrp="1"/>
          </p:cNvSpPr>
          <p:nvPr>
            <p:ph type="title"/>
          </p:nvPr>
        </p:nvSpPr>
        <p:spPr>
          <a:xfrm>
            <a:off x="2055247" y="1527176"/>
            <a:ext cx="4906765" cy="2937249"/>
          </a:xfrm>
        </p:spPr>
        <p:txBody>
          <a:bodyPr vert="horz" lIns="0" tIns="0" rIns="0" bIns="0" rtlCol="0" anchor="ctr">
            <a:noAutofit/>
          </a:bodyPr>
          <a:lstStyle>
            <a:lvl1pPr>
              <a:lnSpc>
                <a:spcPct val="100000"/>
              </a:lnSpc>
              <a:defRPr lang="en-US" sz="3200" b="0">
                <a:solidFill>
                  <a:schemeClr val="accent1"/>
                </a:solidFill>
                <a:latin typeface="+mj-lt"/>
                <a:ea typeface="+mn-ea"/>
                <a:cs typeface="Arial Black" panose="020B0604020202020204" pitchFamily="34" charset="0"/>
              </a:defRPr>
            </a:lvl1pPr>
          </a:lstStyle>
          <a:p>
            <a:pPr lvl="0">
              <a:spcBef>
                <a:spcPts val="0"/>
              </a:spcBef>
              <a:buClr>
                <a:schemeClr val="tx1"/>
              </a:buClr>
              <a:buSzPct val="90000"/>
              <a:buFont typeface="Wingdings" panose="05000000000000000000" pitchFamily="2" charset="2"/>
              <a:buNone/>
            </a:pPr>
            <a:r>
              <a:rPr lang="en-US"/>
              <a:t>Click to edit Master title style</a:t>
            </a:r>
          </a:p>
        </p:txBody>
      </p:sp>
    </p:spTree>
    <p:extLst>
      <p:ext uri="{BB962C8B-B14F-4D97-AF65-F5344CB8AC3E}">
        <p14:creationId xmlns:p14="http://schemas.microsoft.com/office/powerpoint/2010/main" val="2177489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24185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1167116" y="920688"/>
            <a:ext cx="7842706" cy="4640295"/>
          </a:xfrm>
        </p:spPr>
        <p:txBody>
          <a:bodyPr anchor="ctr" anchorCtr="0"/>
          <a:lstStyle>
            <a:lvl1pPr marL="228600" indent="-228600">
              <a:lnSpc>
                <a:spcPct val="100000"/>
              </a:lnSpc>
              <a:defRPr/>
            </a:lvl1pPr>
          </a:lstStyle>
          <a:p>
            <a:r>
              <a:rPr lang="en-US"/>
              <a:t>“Quote placeholder Lorem ipsum dolor sit </a:t>
            </a:r>
            <a:r>
              <a:rPr lang="en-US" err="1"/>
              <a:t>amet</a:t>
            </a:r>
            <a:r>
              <a:rPr lang="en-US"/>
              <a:t>, </a:t>
            </a:r>
            <a:r>
              <a:rPr lang="en-US" err="1"/>
              <a:t>conse</a:t>
            </a:r>
            <a:r>
              <a:rPr lang="en-US"/>
              <a:t> </a:t>
            </a:r>
            <a:r>
              <a:rPr lang="en-US" err="1"/>
              <a:t>ctet</a:t>
            </a:r>
            <a:r>
              <a:rPr lang="en-US"/>
              <a:t> ur </a:t>
            </a:r>
            <a:r>
              <a:rPr lang="en-US" err="1"/>
              <a:t>adipiscing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a:t>
            </a:r>
          </a:p>
        </p:txBody>
      </p:sp>
      <p:sp>
        <p:nvSpPr>
          <p:cNvPr id="15" name="Rectangle 14"/>
          <p:cNvSpPr>
            <a:spLocks noChangeAspect="1"/>
          </p:cNvSpPr>
          <p:nvPr userDrawn="1"/>
        </p:nvSpPr>
        <p:spPr bwMode="invGray">
          <a:xfrm>
            <a:off x="474077"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2" name="Rectangle 1"/>
          <p:cNvSpPr>
            <a:spLocks noChangeAspect="1"/>
          </p:cNvSpPr>
          <p:nvPr userDrawn="1"/>
        </p:nvSpPr>
        <p:spPr bwMode="invGray">
          <a:xfrm>
            <a:off x="9422804"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2" name="Text Placeholder 11">
            <a:extLst>
              <a:ext uri="{FF2B5EF4-FFF2-40B4-BE49-F238E27FC236}">
                <a16:creationId xmlns:a16="http://schemas.microsoft.com/office/drawing/2014/main" id="{5B6CBD6E-4EFD-3A43-940F-8E12AD0605A8}"/>
              </a:ext>
            </a:extLst>
          </p:cNvPr>
          <p:cNvSpPr>
            <a:spLocks noGrp="1"/>
          </p:cNvSpPr>
          <p:nvPr>
            <p:ph type="body" sz="quarter" idx="11" hasCustomPrompt="1"/>
          </p:nvPr>
        </p:nvSpPr>
        <p:spPr>
          <a:xfrm>
            <a:off x="1167117" y="5583239"/>
            <a:ext cx="7842704" cy="403225"/>
          </a:xfrm>
        </p:spPr>
        <p:txBody>
          <a:bodyPr/>
          <a:lstStyle>
            <a:lvl1pPr marL="0" indent="0">
              <a:buNone/>
              <a:defRPr sz="1400">
                <a:solidFill>
                  <a:schemeClr val="tx1"/>
                </a:solidFill>
              </a:defRPr>
            </a:lvl1pPr>
          </a:lstStyle>
          <a:p>
            <a:pPr lvl="0"/>
            <a:r>
              <a:rPr lang="en-US" sz="1400"/>
              <a:t>Quote attribution placeholder</a:t>
            </a:r>
            <a:endParaRPr lang="en-US"/>
          </a:p>
        </p:txBody>
      </p:sp>
    </p:spTree>
    <p:extLst>
      <p:ext uri="{BB962C8B-B14F-4D97-AF65-F5344CB8AC3E}">
        <p14:creationId xmlns:p14="http://schemas.microsoft.com/office/powerpoint/2010/main" val="39381659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B1_Sky">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1167116" y="920688"/>
            <a:ext cx="7842706" cy="4640295"/>
          </a:xfrm>
        </p:spPr>
        <p:txBody>
          <a:bodyPr anchor="ctr" anchorCtr="0"/>
          <a:lstStyle>
            <a:lvl1pPr marL="228600" indent="-228600">
              <a:lnSpc>
                <a:spcPct val="100000"/>
              </a:lnSpc>
              <a:defRPr/>
            </a:lvl1pPr>
          </a:lstStyle>
          <a:p>
            <a:r>
              <a:rPr lang="en-US"/>
              <a:t>“Quote placeholder Lorem ipsum dolor sit </a:t>
            </a:r>
            <a:r>
              <a:rPr lang="en-US" err="1"/>
              <a:t>amet</a:t>
            </a:r>
            <a:r>
              <a:rPr lang="en-US"/>
              <a:t>, </a:t>
            </a:r>
            <a:r>
              <a:rPr lang="en-US" err="1"/>
              <a:t>conse</a:t>
            </a:r>
            <a:r>
              <a:rPr lang="en-US"/>
              <a:t> </a:t>
            </a:r>
            <a:r>
              <a:rPr lang="en-US" err="1"/>
              <a:t>ctet</a:t>
            </a:r>
            <a:r>
              <a:rPr lang="en-US"/>
              <a:t> ur </a:t>
            </a:r>
            <a:r>
              <a:rPr lang="en-US" err="1"/>
              <a:t>adipiscing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a:t>
            </a:r>
          </a:p>
        </p:txBody>
      </p:sp>
      <p:sp>
        <p:nvSpPr>
          <p:cNvPr id="15" name="Rectangle 14"/>
          <p:cNvSpPr>
            <a:spLocks noChangeAspect="1"/>
          </p:cNvSpPr>
          <p:nvPr userDrawn="1"/>
        </p:nvSpPr>
        <p:spPr bwMode="gray">
          <a:xfrm>
            <a:off x="474077" y="920687"/>
            <a:ext cx="246952" cy="506577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2" name="Rectangle 1"/>
          <p:cNvSpPr>
            <a:spLocks noChangeAspect="1"/>
          </p:cNvSpPr>
          <p:nvPr userDrawn="1"/>
        </p:nvSpPr>
        <p:spPr bwMode="gray">
          <a:xfrm>
            <a:off x="9422804" y="920687"/>
            <a:ext cx="246952" cy="506577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2" name="Text Placeholder 11">
            <a:extLst>
              <a:ext uri="{FF2B5EF4-FFF2-40B4-BE49-F238E27FC236}">
                <a16:creationId xmlns:a16="http://schemas.microsoft.com/office/drawing/2014/main" id="{5B6CBD6E-4EFD-3A43-940F-8E12AD0605A8}"/>
              </a:ext>
            </a:extLst>
          </p:cNvPr>
          <p:cNvSpPr>
            <a:spLocks noGrp="1"/>
          </p:cNvSpPr>
          <p:nvPr>
            <p:ph type="body" sz="quarter" idx="11" hasCustomPrompt="1"/>
          </p:nvPr>
        </p:nvSpPr>
        <p:spPr>
          <a:xfrm>
            <a:off x="1167117" y="5583239"/>
            <a:ext cx="7842704" cy="403225"/>
          </a:xfrm>
        </p:spPr>
        <p:txBody>
          <a:bodyPr/>
          <a:lstStyle>
            <a:lvl1pPr marL="0" indent="0">
              <a:buNone/>
              <a:defRPr sz="1400">
                <a:solidFill>
                  <a:schemeClr val="tx1"/>
                </a:solidFill>
              </a:defRPr>
            </a:lvl1pPr>
          </a:lstStyle>
          <a:p>
            <a:pPr lvl="0"/>
            <a:r>
              <a:rPr lang="en-US" sz="1400"/>
              <a:t>Quote attribution placeholder</a:t>
            </a:r>
            <a:endParaRPr lang="en-US"/>
          </a:p>
        </p:txBody>
      </p:sp>
    </p:spTree>
    <p:extLst>
      <p:ext uri="{BB962C8B-B14F-4D97-AF65-F5344CB8AC3E}">
        <p14:creationId xmlns:p14="http://schemas.microsoft.com/office/powerpoint/2010/main" val="13545870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80F6528-EE68-E547-B691-7520BAE19AE6}"/>
              </a:ext>
            </a:extLst>
          </p:cNvPr>
          <p:cNvSpPr>
            <a:spLocks noGrp="1"/>
          </p:cNvSpPr>
          <p:nvPr>
            <p:ph type="pic" sz="quarter" idx="11"/>
          </p:nvPr>
        </p:nvSpPr>
        <p:spPr>
          <a:xfrm>
            <a:off x="7043912" y="1343025"/>
            <a:ext cx="4689182" cy="4298950"/>
          </a:xfrm>
        </p:spPr>
        <p:txBody>
          <a:bodyPr/>
          <a:lstStyle/>
          <a:p>
            <a:r>
              <a:rPr lang="en-US" dirty="0"/>
              <a:t>Click icon to add picture</a:t>
            </a:r>
          </a:p>
        </p:txBody>
      </p:sp>
      <p:sp>
        <p:nvSpPr>
          <p:cNvPr id="17" name="Text Placeholder 11">
            <a:extLst>
              <a:ext uri="{FF2B5EF4-FFF2-40B4-BE49-F238E27FC236}">
                <a16:creationId xmlns:a16="http://schemas.microsoft.com/office/drawing/2014/main" id="{88A909D5-54FC-434E-A562-A62EE938E1A0}"/>
              </a:ext>
            </a:extLst>
          </p:cNvPr>
          <p:cNvSpPr>
            <a:spLocks noGrp="1"/>
          </p:cNvSpPr>
          <p:nvPr>
            <p:ph type="body" sz="quarter" idx="12" hasCustomPrompt="1"/>
          </p:nvPr>
        </p:nvSpPr>
        <p:spPr>
          <a:xfrm>
            <a:off x="1092084" y="5469731"/>
            <a:ext cx="4962768" cy="344489"/>
          </a:xfrm>
        </p:spPr>
        <p:txBody>
          <a:bodyPr/>
          <a:lstStyle>
            <a:lvl1pPr marL="0" indent="0">
              <a:buNone/>
              <a:defRPr sz="1400">
                <a:solidFill>
                  <a:schemeClr val="tx1"/>
                </a:solidFill>
              </a:defRPr>
            </a:lvl1pPr>
          </a:lstStyle>
          <a:p>
            <a:pPr lvl="0"/>
            <a:r>
              <a:rPr lang="en-US" sz="1400"/>
              <a:t>Quote attribution placeholder</a:t>
            </a:r>
            <a:endParaRPr lang="en-US"/>
          </a:p>
        </p:txBody>
      </p:sp>
      <p:sp>
        <p:nvSpPr>
          <p:cNvPr id="13" name="Title 2"/>
          <p:cNvSpPr>
            <a:spLocks noGrp="1"/>
          </p:cNvSpPr>
          <p:nvPr>
            <p:ph type="title" hasCustomPrompt="1"/>
          </p:nvPr>
        </p:nvSpPr>
        <p:spPr>
          <a:xfrm>
            <a:off x="1092085" y="923926"/>
            <a:ext cx="4962768" cy="4545804"/>
          </a:xfrm>
        </p:spPr>
        <p:txBody>
          <a:bodyPr anchor="ctr" anchorCtr="0"/>
          <a:lstStyle>
            <a:lvl1pPr marL="228600" indent="-228600">
              <a:lnSpc>
                <a:spcPct val="100000"/>
              </a:lnSpc>
              <a:defRPr/>
            </a:lvl1pPr>
          </a:lstStyle>
          <a:p>
            <a:r>
              <a:rPr lang="en-US"/>
              <a:t>“Quote placeholder Lorem ipsum dolor sit </a:t>
            </a:r>
            <a:r>
              <a:rPr lang="en-US" err="1"/>
              <a:t>amet</a:t>
            </a:r>
            <a:r>
              <a:rPr lang="en-US"/>
              <a:t>, </a:t>
            </a:r>
            <a:r>
              <a:rPr lang="en-US" err="1"/>
              <a:t>conse</a:t>
            </a:r>
            <a:r>
              <a:rPr lang="en-US"/>
              <a:t> </a:t>
            </a:r>
            <a:r>
              <a:rPr lang="en-US" err="1"/>
              <a:t>ctet</a:t>
            </a:r>
            <a:r>
              <a:rPr lang="en-US"/>
              <a:t> ur </a:t>
            </a:r>
            <a:r>
              <a:rPr lang="en-US" err="1"/>
              <a:t>adipiscing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a:t>
            </a:r>
          </a:p>
        </p:txBody>
      </p:sp>
      <p:sp>
        <p:nvSpPr>
          <p:cNvPr id="15" name="Rectangle 14"/>
          <p:cNvSpPr>
            <a:spLocks noChangeAspect="1"/>
          </p:cNvSpPr>
          <p:nvPr userDrawn="1"/>
        </p:nvSpPr>
        <p:spPr bwMode="invGray">
          <a:xfrm>
            <a:off x="6426219"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6" name="Rectangle 15"/>
          <p:cNvSpPr>
            <a:spLocks noChangeAspect="1"/>
          </p:cNvSpPr>
          <p:nvPr userDrawn="1"/>
        </p:nvSpPr>
        <p:spPr bwMode="invGray">
          <a:xfrm>
            <a:off x="473765"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23926936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B1_Sky with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80F6528-EE68-E547-B691-7520BAE19AE6}"/>
              </a:ext>
            </a:extLst>
          </p:cNvPr>
          <p:cNvSpPr>
            <a:spLocks noGrp="1"/>
          </p:cNvSpPr>
          <p:nvPr>
            <p:ph type="pic" sz="quarter" idx="11"/>
          </p:nvPr>
        </p:nvSpPr>
        <p:spPr>
          <a:xfrm>
            <a:off x="7043912" y="1343025"/>
            <a:ext cx="4689182" cy="4298950"/>
          </a:xfrm>
        </p:spPr>
        <p:txBody>
          <a:bodyPr/>
          <a:lstStyle/>
          <a:p>
            <a:r>
              <a:rPr lang="en-US" dirty="0"/>
              <a:t>Click icon to add picture</a:t>
            </a:r>
          </a:p>
        </p:txBody>
      </p:sp>
      <p:sp>
        <p:nvSpPr>
          <p:cNvPr id="17" name="Text Placeholder 11">
            <a:extLst>
              <a:ext uri="{FF2B5EF4-FFF2-40B4-BE49-F238E27FC236}">
                <a16:creationId xmlns:a16="http://schemas.microsoft.com/office/drawing/2014/main" id="{88A909D5-54FC-434E-A562-A62EE938E1A0}"/>
              </a:ext>
            </a:extLst>
          </p:cNvPr>
          <p:cNvSpPr>
            <a:spLocks noGrp="1"/>
          </p:cNvSpPr>
          <p:nvPr>
            <p:ph type="body" sz="quarter" idx="12" hasCustomPrompt="1"/>
          </p:nvPr>
        </p:nvSpPr>
        <p:spPr>
          <a:xfrm>
            <a:off x="1092084" y="5469731"/>
            <a:ext cx="4962768" cy="344489"/>
          </a:xfrm>
        </p:spPr>
        <p:txBody>
          <a:bodyPr/>
          <a:lstStyle>
            <a:lvl1pPr marL="0" indent="0">
              <a:buNone/>
              <a:defRPr sz="1400">
                <a:solidFill>
                  <a:schemeClr val="tx1"/>
                </a:solidFill>
              </a:defRPr>
            </a:lvl1pPr>
          </a:lstStyle>
          <a:p>
            <a:pPr lvl="0"/>
            <a:r>
              <a:rPr lang="en-US" sz="1400"/>
              <a:t>Quote attribution placeholder</a:t>
            </a:r>
            <a:endParaRPr lang="en-US"/>
          </a:p>
        </p:txBody>
      </p:sp>
      <p:sp>
        <p:nvSpPr>
          <p:cNvPr id="13" name="Title 2"/>
          <p:cNvSpPr>
            <a:spLocks noGrp="1"/>
          </p:cNvSpPr>
          <p:nvPr>
            <p:ph type="title" hasCustomPrompt="1"/>
          </p:nvPr>
        </p:nvSpPr>
        <p:spPr>
          <a:xfrm>
            <a:off x="1092085" y="923926"/>
            <a:ext cx="4962768" cy="4545804"/>
          </a:xfrm>
        </p:spPr>
        <p:txBody>
          <a:bodyPr anchor="ctr" anchorCtr="0"/>
          <a:lstStyle>
            <a:lvl1pPr marL="228600" indent="-228600">
              <a:lnSpc>
                <a:spcPct val="100000"/>
              </a:lnSpc>
              <a:defRPr/>
            </a:lvl1pPr>
          </a:lstStyle>
          <a:p>
            <a:r>
              <a:rPr lang="en-US"/>
              <a:t>“Quote placeholder Lorem ipsum dolor sit </a:t>
            </a:r>
            <a:r>
              <a:rPr lang="en-US" err="1"/>
              <a:t>amet</a:t>
            </a:r>
            <a:r>
              <a:rPr lang="en-US"/>
              <a:t>, </a:t>
            </a:r>
            <a:r>
              <a:rPr lang="en-US" err="1"/>
              <a:t>conse</a:t>
            </a:r>
            <a:r>
              <a:rPr lang="en-US"/>
              <a:t> </a:t>
            </a:r>
            <a:r>
              <a:rPr lang="en-US" err="1"/>
              <a:t>ctet</a:t>
            </a:r>
            <a:r>
              <a:rPr lang="en-US"/>
              <a:t> ur </a:t>
            </a:r>
            <a:r>
              <a:rPr lang="en-US" err="1"/>
              <a:t>adipiscing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a:t>
            </a:r>
          </a:p>
        </p:txBody>
      </p:sp>
      <p:sp>
        <p:nvSpPr>
          <p:cNvPr id="15" name="Rectangle 14"/>
          <p:cNvSpPr>
            <a:spLocks noChangeAspect="1"/>
          </p:cNvSpPr>
          <p:nvPr userDrawn="1"/>
        </p:nvSpPr>
        <p:spPr bwMode="gray">
          <a:xfrm>
            <a:off x="6426219" y="920687"/>
            <a:ext cx="246952" cy="506577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6" name="Rectangle 15"/>
          <p:cNvSpPr>
            <a:spLocks noChangeAspect="1"/>
          </p:cNvSpPr>
          <p:nvPr userDrawn="1"/>
        </p:nvSpPr>
        <p:spPr bwMode="gray">
          <a:xfrm>
            <a:off x="473765" y="920687"/>
            <a:ext cx="246952" cy="506577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41868066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W1_Steel">
    <p:bg>
      <p:bgRef idx="1001">
        <a:schemeClr val="bg1"/>
      </p:bgRef>
    </p:bg>
    <p:spTree>
      <p:nvGrpSpPr>
        <p:cNvPr id="1" name=""/>
        <p:cNvGrpSpPr/>
        <p:nvPr/>
      </p:nvGrpSpPr>
      <p:grpSpPr>
        <a:xfrm>
          <a:off x="0" y="0"/>
          <a:ext cx="0" cy="0"/>
          <a:chOff x="0" y="0"/>
          <a:chExt cx="0" cy="0"/>
        </a:xfrm>
      </p:grpSpPr>
      <p:sp>
        <p:nvSpPr>
          <p:cNvPr id="9" name="Focus Frame 2"/>
          <p:cNvSpPr>
            <a:spLocks noChangeAspect="1"/>
          </p:cNvSpPr>
          <p:nvPr userDrawn="1"/>
        </p:nvSpPr>
        <p:spPr bwMode="gray">
          <a:xfrm>
            <a:off x="7058822" y="1343025"/>
            <a:ext cx="160433" cy="3291840"/>
          </a:xfrm>
          <a:prstGeom prst="rect">
            <a:avLst/>
          </a:prstGeom>
          <a:solidFill>
            <a:srgbClr val="6F7878"/>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2" name="Focus Frame 2"/>
          <p:cNvSpPr>
            <a:spLocks noChangeAspect="1"/>
          </p:cNvSpPr>
          <p:nvPr userDrawn="1"/>
        </p:nvSpPr>
        <p:spPr bwMode="gray">
          <a:xfrm>
            <a:off x="1588464" y="1343025"/>
            <a:ext cx="160433" cy="3291840"/>
          </a:xfrm>
          <a:prstGeom prst="rect">
            <a:avLst/>
          </a:prstGeom>
          <a:solidFill>
            <a:srgbClr val="6F7878"/>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pic>
        <p:nvPicPr>
          <p:cNvPr id="10" name="Gartner Logo">
            <a:extLst>
              <a:ext uri="{FF2B5EF4-FFF2-40B4-BE49-F238E27FC236}">
                <a16:creationId xmlns:a16="http://schemas.microsoft.com/office/drawing/2014/main" id="{E537F604-AEEC-FF43-B5BF-9B08BDD39D3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82533" y="5971215"/>
            <a:ext cx="2057936" cy="470848"/>
          </a:xfrm>
          <a:prstGeom prst="rect">
            <a:avLst/>
          </a:prstGeom>
        </p:spPr>
      </p:pic>
      <p:sp>
        <p:nvSpPr>
          <p:cNvPr id="13" name="Text Placeholder 4"/>
          <p:cNvSpPr>
            <a:spLocks noGrp="1"/>
          </p:cNvSpPr>
          <p:nvPr>
            <p:ph type="body" sz="quarter" idx="10" hasCustomPrompt="1"/>
          </p:nvPr>
        </p:nvSpPr>
        <p:spPr>
          <a:xfrm>
            <a:off x="2166861" y="3804785"/>
            <a:ext cx="4545024" cy="553998"/>
          </a:xfrm>
        </p:spPr>
        <p:txBody>
          <a:bodyPr wrap="square">
            <a:spAutoFit/>
          </a:bodyPr>
          <a:lstStyle>
            <a:lvl1pPr marL="0" indent="0">
              <a:lnSpc>
                <a:spcPct val="100000"/>
              </a:lnSpc>
              <a:spcAft>
                <a:spcPts val="0"/>
              </a:spcAft>
              <a:buNone/>
              <a:defRPr sz="1800" baseline="0">
                <a:solidFill>
                  <a:schemeClr val="accent1"/>
                </a:solidFill>
              </a:defRPr>
            </a:lvl1pPr>
            <a:lvl2pPr marL="0" indent="0">
              <a:buNone/>
              <a:defRPr/>
            </a:lvl2pPr>
            <a:lvl3pPr marL="0" indent="0">
              <a:buNone/>
              <a:defRPr/>
            </a:lvl3pPr>
            <a:lvl4pPr marL="0" indent="0">
              <a:buNone/>
              <a:defRPr/>
            </a:lvl4pPr>
            <a:lvl5pPr marL="0" indent="0">
              <a:buNone/>
              <a:defRPr/>
            </a:lvl5pPr>
          </a:lstStyle>
          <a:p>
            <a:pPr lvl="0"/>
            <a:r>
              <a:rPr lang="en-US"/>
              <a:t>Click to add Presenter Name</a:t>
            </a:r>
            <a:br>
              <a:rPr lang="en-US"/>
            </a:br>
            <a:r>
              <a:rPr lang="en-US"/>
              <a:t>Add date on second line</a:t>
            </a:r>
          </a:p>
        </p:txBody>
      </p:sp>
      <p:sp>
        <p:nvSpPr>
          <p:cNvPr id="16" name="Title 1"/>
          <p:cNvSpPr>
            <a:spLocks noGrp="1"/>
          </p:cNvSpPr>
          <p:nvPr>
            <p:ph type="ctrTitle"/>
          </p:nvPr>
        </p:nvSpPr>
        <p:spPr>
          <a:xfrm>
            <a:off x="2166861" y="1687986"/>
            <a:ext cx="4545024" cy="1994392"/>
          </a:xfrm>
        </p:spPr>
        <p:txBody>
          <a:bodyPr wrap="square" anchor="ctr" anchorCtr="0">
            <a:noAutofit/>
          </a:bodyPr>
          <a:lstStyle>
            <a:lvl1pPr algn="l">
              <a:defRPr sz="3600"/>
            </a:lvl1pPr>
          </a:lstStyle>
          <a:p>
            <a:endParaRPr lang="en-US"/>
          </a:p>
        </p:txBody>
      </p:sp>
      <p:sp>
        <p:nvSpPr>
          <p:cNvPr id="8" name="TextBox 7"/>
          <p:cNvSpPr txBox="1"/>
          <p:nvPr userDrawn="1"/>
        </p:nvSpPr>
        <p:spPr bwMode="gray">
          <a:xfrm>
            <a:off x="460257" y="6134024"/>
            <a:ext cx="7048908" cy="323165"/>
          </a:xfrm>
          <a:prstGeom prst="rect">
            <a:avLst/>
          </a:prstGeom>
          <a:noFill/>
        </p:spPr>
        <p:txBody>
          <a:bodyPr wrap="square" lIns="0" tIns="0" rIns="0" bIns="0" anchor="t" anchorCtr="0">
            <a:spAutoFit/>
          </a:bodyPr>
          <a:lstStyle/>
          <a:p>
            <a:pPr algn="l" eaLnBrk="0" hangingPunct="0">
              <a:lnSpc>
                <a:spcPct val="100000"/>
              </a:lnSpc>
              <a:spcBef>
                <a:spcPts val="0"/>
              </a:spcBef>
              <a:spcAft>
                <a:spcPts val="0"/>
              </a:spcAft>
              <a:defRPr/>
            </a:pPr>
            <a:r>
              <a:rPr lang="en-US" sz="700" b="0" i="0" u="none" strike="noStrike" kern="1200" dirty="0">
                <a:solidFill>
                  <a:schemeClr val="tx1"/>
                </a:solidFill>
                <a:effectLst/>
                <a:latin typeface="Arial" charset="0"/>
                <a:ea typeface="Arial Unicode MS" pitchFamily="34" charset="-128"/>
                <a:cs typeface="Arial Unicode MS" pitchFamily="34" charset="-128"/>
              </a:rPr>
              <a:t>© 2021 Gartner, Inc. and/or its affiliates. All rights reserved. Gartner is a registered trademark of Gartner, Inc. or its affiliates. This presentation, including all supporting materials, 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endParaRPr lang="en-US" sz="700" dirty="0">
              <a:solidFill>
                <a:schemeClr val="tx1"/>
              </a:solidFill>
              <a:ea typeface="Arial Unicode MS" pitchFamily="34" charset="-128"/>
              <a:cs typeface="Arial Unicode MS" pitchFamily="34" charset="-128"/>
            </a:endParaRPr>
          </a:p>
        </p:txBody>
      </p:sp>
    </p:spTree>
    <p:extLst>
      <p:ext uri="{BB962C8B-B14F-4D97-AF65-F5344CB8AC3E}">
        <p14:creationId xmlns:p14="http://schemas.microsoft.com/office/powerpoint/2010/main" val="427098466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W1_Tang">
    <p:bg>
      <p:bgRef idx="1001">
        <a:schemeClr val="bg1"/>
      </p:bgRef>
    </p:bg>
    <p:spTree>
      <p:nvGrpSpPr>
        <p:cNvPr id="1" name=""/>
        <p:cNvGrpSpPr/>
        <p:nvPr/>
      </p:nvGrpSpPr>
      <p:grpSpPr>
        <a:xfrm>
          <a:off x="0" y="0"/>
          <a:ext cx="0" cy="0"/>
          <a:chOff x="0" y="0"/>
          <a:chExt cx="0" cy="0"/>
        </a:xfrm>
      </p:grpSpPr>
      <p:pic>
        <p:nvPicPr>
          <p:cNvPr id="10" name="Gartner Logo">
            <a:extLst>
              <a:ext uri="{FF2B5EF4-FFF2-40B4-BE49-F238E27FC236}">
                <a16:creationId xmlns:a16="http://schemas.microsoft.com/office/drawing/2014/main" id="{E537F604-AEEC-FF43-B5BF-9B08BDD39D3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82533" y="5971215"/>
            <a:ext cx="2057936" cy="470848"/>
          </a:xfrm>
          <a:prstGeom prst="rect">
            <a:avLst/>
          </a:prstGeom>
        </p:spPr>
      </p:pic>
      <p:sp>
        <p:nvSpPr>
          <p:cNvPr id="9" name="Focus Frame 2"/>
          <p:cNvSpPr>
            <a:spLocks noChangeAspect="1"/>
          </p:cNvSpPr>
          <p:nvPr userDrawn="1"/>
        </p:nvSpPr>
        <p:spPr bwMode="gray">
          <a:xfrm>
            <a:off x="7058822" y="1343025"/>
            <a:ext cx="160433" cy="3291840"/>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2" name="Focus Frame 2"/>
          <p:cNvSpPr>
            <a:spLocks noChangeAspect="1"/>
          </p:cNvSpPr>
          <p:nvPr userDrawn="1"/>
        </p:nvSpPr>
        <p:spPr bwMode="gray">
          <a:xfrm>
            <a:off x="1588464" y="1343025"/>
            <a:ext cx="160433" cy="3291840"/>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3" name="Text Placeholder 4"/>
          <p:cNvSpPr>
            <a:spLocks noGrp="1"/>
          </p:cNvSpPr>
          <p:nvPr>
            <p:ph type="body" sz="quarter" idx="10" hasCustomPrompt="1"/>
          </p:nvPr>
        </p:nvSpPr>
        <p:spPr>
          <a:xfrm>
            <a:off x="2166861" y="3804785"/>
            <a:ext cx="4545024" cy="553998"/>
          </a:xfrm>
        </p:spPr>
        <p:txBody>
          <a:bodyPr wrap="square">
            <a:spAutoFit/>
          </a:bodyPr>
          <a:lstStyle>
            <a:lvl1pPr marL="0" indent="0">
              <a:lnSpc>
                <a:spcPct val="100000"/>
              </a:lnSpc>
              <a:spcAft>
                <a:spcPts val="0"/>
              </a:spcAft>
              <a:buNone/>
              <a:defRPr sz="1800" baseline="0">
                <a:solidFill>
                  <a:schemeClr val="accent1"/>
                </a:solidFill>
              </a:defRPr>
            </a:lvl1pPr>
            <a:lvl2pPr marL="0" indent="0">
              <a:buNone/>
              <a:defRPr/>
            </a:lvl2pPr>
            <a:lvl3pPr marL="0" indent="0">
              <a:buNone/>
              <a:defRPr/>
            </a:lvl3pPr>
            <a:lvl4pPr marL="0" indent="0">
              <a:buNone/>
              <a:defRPr/>
            </a:lvl4pPr>
            <a:lvl5pPr marL="0" indent="0">
              <a:buNone/>
              <a:defRPr/>
            </a:lvl5pPr>
          </a:lstStyle>
          <a:p>
            <a:pPr lvl="0"/>
            <a:r>
              <a:rPr lang="en-US"/>
              <a:t>Click to add Presenter Name</a:t>
            </a:r>
            <a:br>
              <a:rPr lang="en-US"/>
            </a:br>
            <a:r>
              <a:rPr lang="en-US"/>
              <a:t>Add date on second line</a:t>
            </a:r>
          </a:p>
        </p:txBody>
      </p:sp>
      <p:sp>
        <p:nvSpPr>
          <p:cNvPr id="16" name="Title 1"/>
          <p:cNvSpPr>
            <a:spLocks noGrp="1"/>
          </p:cNvSpPr>
          <p:nvPr>
            <p:ph type="ctrTitle"/>
          </p:nvPr>
        </p:nvSpPr>
        <p:spPr>
          <a:xfrm>
            <a:off x="2166861" y="1687986"/>
            <a:ext cx="4545024" cy="1994392"/>
          </a:xfrm>
        </p:spPr>
        <p:txBody>
          <a:bodyPr wrap="square" anchor="ctr" anchorCtr="0">
            <a:noAutofit/>
          </a:bodyPr>
          <a:lstStyle>
            <a:lvl1pPr algn="l">
              <a:defRPr sz="3600"/>
            </a:lvl1pPr>
          </a:lstStyle>
          <a:p>
            <a:endParaRPr lang="en-US"/>
          </a:p>
        </p:txBody>
      </p:sp>
      <p:sp>
        <p:nvSpPr>
          <p:cNvPr id="8" name="TextBox 7"/>
          <p:cNvSpPr txBox="1"/>
          <p:nvPr userDrawn="1"/>
        </p:nvSpPr>
        <p:spPr bwMode="gray">
          <a:xfrm>
            <a:off x="460257" y="6134024"/>
            <a:ext cx="7048908" cy="323165"/>
          </a:xfrm>
          <a:prstGeom prst="rect">
            <a:avLst/>
          </a:prstGeom>
          <a:noFill/>
        </p:spPr>
        <p:txBody>
          <a:bodyPr wrap="square" lIns="0" tIns="0" rIns="0" bIns="0" anchor="t" anchorCtr="0">
            <a:spAutoFit/>
          </a:bodyPr>
          <a:lstStyle/>
          <a:p>
            <a:pPr algn="l" eaLnBrk="0" hangingPunct="0">
              <a:lnSpc>
                <a:spcPct val="100000"/>
              </a:lnSpc>
              <a:spcBef>
                <a:spcPts val="0"/>
              </a:spcBef>
              <a:spcAft>
                <a:spcPts val="0"/>
              </a:spcAft>
              <a:defRPr/>
            </a:pPr>
            <a:r>
              <a:rPr lang="en-US" sz="700" b="0" i="0" u="none" strike="noStrike" kern="1200" dirty="0">
                <a:solidFill>
                  <a:schemeClr val="tx1"/>
                </a:solidFill>
                <a:effectLst/>
                <a:latin typeface="Arial" charset="0"/>
                <a:ea typeface="Arial Unicode MS" pitchFamily="34" charset="-128"/>
                <a:cs typeface="Arial Unicode MS" pitchFamily="34" charset="-128"/>
              </a:rPr>
              <a:t>© 2021 Gartner, Inc. and/or its affiliates. All rights reserved. Gartner is a registered trademark of Gartner, Inc. or its affiliates. This presentation, including all supporting materials, 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endParaRPr lang="en-US" sz="700" dirty="0">
              <a:solidFill>
                <a:schemeClr val="tx1"/>
              </a:solidFill>
              <a:ea typeface="Arial Unicode MS" pitchFamily="34" charset="-128"/>
              <a:cs typeface="Arial Unicode MS" pitchFamily="34" charset="-128"/>
            </a:endParaRPr>
          </a:p>
        </p:txBody>
      </p:sp>
    </p:spTree>
    <p:extLst>
      <p:ext uri="{BB962C8B-B14F-4D97-AF65-F5344CB8AC3E}">
        <p14:creationId xmlns:p14="http://schemas.microsoft.com/office/powerpoint/2010/main" val="220623271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W1_Lemon">
    <p:bg>
      <p:bgRef idx="1001">
        <a:schemeClr val="bg1"/>
      </p:bgRef>
    </p:bg>
    <p:spTree>
      <p:nvGrpSpPr>
        <p:cNvPr id="1" name=""/>
        <p:cNvGrpSpPr/>
        <p:nvPr/>
      </p:nvGrpSpPr>
      <p:grpSpPr>
        <a:xfrm>
          <a:off x="0" y="0"/>
          <a:ext cx="0" cy="0"/>
          <a:chOff x="0" y="0"/>
          <a:chExt cx="0" cy="0"/>
        </a:xfrm>
      </p:grpSpPr>
      <p:pic>
        <p:nvPicPr>
          <p:cNvPr id="10" name="Gartner Logo">
            <a:extLst>
              <a:ext uri="{FF2B5EF4-FFF2-40B4-BE49-F238E27FC236}">
                <a16:creationId xmlns:a16="http://schemas.microsoft.com/office/drawing/2014/main" id="{E537F604-AEEC-FF43-B5BF-9B08BDD39D3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82533" y="5971215"/>
            <a:ext cx="2057936" cy="470848"/>
          </a:xfrm>
          <a:prstGeom prst="rect">
            <a:avLst/>
          </a:prstGeom>
        </p:spPr>
      </p:pic>
      <p:sp>
        <p:nvSpPr>
          <p:cNvPr id="9" name="Focus Frame 2"/>
          <p:cNvSpPr>
            <a:spLocks noChangeAspect="1"/>
          </p:cNvSpPr>
          <p:nvPr userDrawn="1"/>
        </p:nvSpPr>
        <p:spPr bwMode="gray">
          <a:xfrm>
            <a:off x="7058822" y="1343025"/>
            <a:ext cx="160433" cy="3291840"/>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2" name="Focus Frame 2"/>
          <p:cNvSpPr>
            <a:spLocks noChangeAspect="1"/>
          </p:cNvSpPr>
          <p:nvPr userDrawn="1"/>
        </p:nvSpPr>
        <p:spPr bwMode="gray">
          <a:xfrm>
            <a:off x="1588464" y="1343025"/>
            <a:ext cx="160433" cy="3291840"/>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3" name="Text Placeholder 4"/>
          <p:cNvSpPr>
            <a:spLocks noGrp="1"/>
          </p:cNvSpPr>
          <p:nvPr>
            <p:ph type="body" sz="quarter" idx="10" hasCustomPrompt="1"/>
          </p:nvPr>
        </p:nvSpPr>
        <p:spPr>
          <a:xfrm>
            <a:off x="2166861" y="3804785"/>
            <a:ext cx="4545024" cy="553998"/>
          </a:xfrm>
        </p:spPr>
        <p:txBody>
          <a:bodyPr wrap="square">
            <a:spAutoFit/>
          </a:bodyPr>
          <a:lstStyle>
            <a:lvl1pPr marL="0" indent="0">
              <a:lnSpc>
                <a:spcPct val="100000"/>
              </a:lnSpc>
              <a:spcAft>
                <a:spcPts val="0"/>
              </a:spcAft>
              <a:buNone/>
              <a:defRPr sz="1800" baseline="0">
                <a:solidFill>
                  <a:schemeClr val="accent1"/>
                </a:solidFill>
              </a:defRPr>
            </a:lvl1pPr>
            <a:lvl2pPr marL="0" indent="0">
              <a:buNone/>
              <a:defRPr/>
            </a:lvl2pPr>
            <a:lvl3pPr marL="0" indent="0">
              <a:buNone/>
              <a:defRPr/>
            </a:lvl3pPr>
            <a:lvl4pPr marL="0" indent="0">
              <a:buNone/>
              <a:defRPr/>
            </a:lvl4pPr>
            <a:lvl5pPr marL="0" indent="0">
              <a:buNone/>
              <a:defRPr/>
            </a:lvl5pPr>
          </a:lstStyle>
          <a:p>
            <a:pPr lvl="0"/>
            <a:r>
              <a:rPr lang="en-US"/>
              <a:t>Click to add Presenter Name</a:t>
            </a:r>
            <a:br>
              <a:rPr lang="en-US"/>
            </a:br>
            <a:r>
              <a:rPr lang="en-US"/>
              <a:t>Add date on second line</a:t>
            </a:r>
          </a:p>
        </p:txBody>
      </p:sp>
      <p:sp>
        <p:nvSpPr>
          <p:cNvPr id="16" name="Title 1"/>
          <p:cNvSpPr>
            <a:spLocks noGrp="1"/>
          </p:cNvSpPr>
          <p:nvPr>
            <p:ph type="ctrTitle"/>
          </p:nvPr>
        </p:nvSpPr>
        <p:spPr>
          <a:xfrm>
            <a:off x="2166861" y="1687986"/>
            <a:ext cx="4545024" cy="1994392"/>
          </a:xfrm>
        </p:spPr>
        <p:txBody>
          <a:bodyPr wrap="square" anchor="ctr" anchorCtr="0">
            <a:noAutofit/>
          </a:bodyPr>
          <a:lstStyle>
            <a:lvl1pPr algn="l">
              <a:defRPr sz="3600"/>
            </a:lvl1pPr>
          </a:lstStyle>
          <a:p>
            <a:endParaRPr lang="en-US"/>
          </a:p>
        </p:txBody>
      </p:sp>
      <p:sp>
        <p:nvSpPr>
          <p:cNvPr id="8" name="TextBox 7"/>
          <p:cNvSpPr txBox="1"/>
          <p:nvPr userDrawn="1"/>
        </p:nvSpPr>
        <p:spPr bwMode="gray">
          <a:xfrm>
            <a:off x="460257" y="6134024"/>
            <a:ext cx="7048908" cy="323165"/>
          </a:xfrm>
          <a:prstGeom prst="rect">
            <a:avLst/>
          </a:prstGeom>
          <a:noFill/>
        </p:spPr>
        <p:txBody>
          <a:bodyPr wrap="square" lIns="0" tIns="0" rIns="0" bIns="0" anchor="t" anchorCtr="0">
            <a:spAutoFit/>
          </a:bodyPr>
          <a:lstStyle/>
          <a:p>
            <a:pPr algn="l" eaLnBrk="0" hangingPunct="0">
              <a:lnSpc>
                <a:spcPct val="100000"/>
              </a:lnSpc>
              <a:spcBef>
                <a:spcPts val="0"/>
              </a:spcBef>
              <a:spcAft>
                <a:spcPts val="0"/>
              </a:spcAft>
              <a:defRPr/>
            </a:pPr>
            <a:r>
              <a:rPr lang="en-US" sz="700" b="0" i="0" u="none" strike="noStrike" kern="1200" dirty="0">
                <a:solidFill>
                  <a:schemeClr val="tx1"/>
                </a:solidFill>
                <a:effectLst/>
                <a:latin typeface="Arial" charset="0"/>
                <a:ea typeface="Arial Unicode MS" pitchFamily="34" charset="-128"/>
                <a:cs typeface="Arial Unicode MS" pitchFamily="34" charset="-128"/>
              </a:rPr>
              <a:t>© 2021 Gartner, Inc. and/or its affiliates. All rights reserved. Gartner is a registered trademark of Gartner, Inc. or its affiliates. This presentation, including all supporting materials, 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endParaRPr lang="en-US" sz="700" dirty="0">
              <a:solidFill>
                <a:schemeClr val="tx1"/>
              </a:solidFill>
              <a:ea typeface="Arial Unicode MS" pitchFamily="34" charset="-128"/>
              <a:cs typeface="Arial Unicode MS" pitchFamily="34" charset="-128"/>
            </a:endParaRPr>
          </a:p>
        </p:txBody>
      </p:sp>
    </p:spTree>
    <p:extLst>
      <p:ext uri="{BB962C8B-B14F-4D97-AF65-F5344CB8AC3E}">
        <p14:creationId xmlns:p14="http://schemas.microsoft.com/office/powerpoint/2010/main" val="422145620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W1_Rose">
    <p:bg>
      <p:bgRef idx="1001">
        <a:schemeClr val="bg1"/>
      </p:bgRef>
    </p:bg>
    <p:spTree>
      <p:nvGrpSpPr>
        <p:cNvPr id="1" name=""/>
        <p:cNvGrpSpPr/>
        <p:nvPr/>
      </p:nvGrpSpPr>
      <p:grpSpPr>
        <a:xfrm>
          <a:off x="0" y="0"/>
          <a:ext cx="0" cy="0"/>
          <a:chOff x="0" y="0"/>
          <a:chExt cx="0" cy="0"/>
        </a:xfrm>
      </p:grpSpPr>
      <p:pic>
        <p:nvPicPr>
          <p:cNvPr id="10" name="Gartner Logo">
            <a:extLst>
              <a:ext uri="{FF2B5EF4-FFF2-40B4-BE49-F238E27FC236}">
                <a16:creationId xmlns:a16="http://schemas.microsoft.com/office/drawing/2014/main" id="{E537F604-AEEC-FF43-B5BF-9B08BDD39D3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82533" y="5971215"/>
            <a:ext cx="2057936" cy="470848"/>
          </a:xfrm>
          <a:prstGeom prst="rect">
            <a:avLst/>
          </a:prstGeom>
        </p:spPr>
      </p:pic>
      <p:sp>
        <p:nvSpPr>
          <p:cNvPr id="9" name="Focus Frame 2"/>
          <p:cNvSpPr>
            <a:spLocks noChangeAspect="1"/>
          </p:cNvSpPr>
          <p:nvPr userDrawn="1"/>
        </p:nvSpPr>
        <p:spPr bwMode="gray">
          <a:xfrm>
            <a:off x="7058822" y="1343025"/>
            <a:ext cx="160433" cy="3291840"/>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2" name="Focus Frame 2"/>
          <p:cNvSpPr>
            <a:spLocks noChangeAspect="1"/>
          </p:cNvSpPr>
          <p:nvPr userDrawn="1"/>
        </p:nvSpPr>
        <p:spPr bwMode="gray">
          <a:xfrm>
            <a:off x="1588464" y="1343025"/>
            <a:ext cx="160433" cy="3291840"/>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3" name="Text Placeholder 4"/>
          <p:cNvSpPr>
            <a:spLocks noGrp="1"/>
          </p:cNvSpPr>
          <p:nvPr>
            <p:ph type="body" sz="quarter" idx="10" hasCustomPrompt="1"/>
          </p:nvPr>
        </p:nvSpPr>
        <p:spPr>
          <a:xfrm>
            <a:off x="2166861" y="3804785"/>
            <a:ext cx="4545024" cy="553998"/>
          </a:xfrm>
        </p:spPr>
        <p:txBody>
          <a:bodyPr wrap="square">
            <a:spAutoFit/>
          </a:bodyPr>
          <a:lstStyle>
            <a:lvl1pPr marL="0" indent="0">
              <a:lnSpc>
                <a:spcPct val="100000"/>
              </a:lnSpc>
              <a:spcAft>
                <a:spcPts val="0"/>
              </a:spcAft>
              <a:buNone/>
              <a:defRPr sz="1800" baseline="0">
                <a:solidFill>
                  <a:schemeClr val="accent1"/>
                </a:solidFill>
              </a:defRPr>
            </a:lvl1pPr>
            <a:lvl2pPr marL="0" indent="0">
              <a:buNone/>
              <a:defRPr/>
            </a:lvl2pPr>
            <a:lvl3pPr marL="0" indent="0">
              <a:buNone/>
              <a:defRPr/>
            </a:lvl3pPr>
            <a:lvl4pPr marL="0" indent="0">
              <a:buNone/>
              <a:defRPr/>
            </a:lvl4pPr>
            <a:lvl5pPr marL="0" indent="0">
              <a:buNone/>
              <a:defRPr/>
            </a:lvl5pPr>
          </a:lstStyle>
          <a:p>
            <a:pPr lvl="0"/>
            <a:r>
              <a:rPr lang="en-US"/>
              <a:t>Click to add Presenter Name</a:t>
            </a:r>
            <a:br>
              <a:rPr lang="en-US"/>
            </a:br>
            <a:r>
              <a:rPr lang="en-US"/>
              <a:t>Add date on second line</a:t>
            </a:r>
          </a:p>
        </p:txBody>
      </p:sp>
      <p:sp>
        <p:nvSpPr>
          <p:cNvPr id="16" name="Title 1"/>
          <p:cNvSpPr>
            <a:spLocks noGrp="1"/>
          </p:cNvSpPr>
          <p:nvPr>
            <p:ph type="ctrTitle"/>
          </p:nvPr>
        </p:nvSpPr>
        <p:spPr>
          <a:xfrm>
            <a:off x="2166861" y="1687986"/>
            <a:ext cx="4545024" cy="1994392"/>
          </a:xfrm>
        </p:spPr>
        <p:txBody>
          <a:bodyPr wrap="square" anchor="ctr" anchorCtr="0">
            <a:noAutofit/>
          </a:bodyPr>
          <a:lstStyle>
            <a:lvl1pPr algn="l">
              <a:defRPr sz="3600"/>
            </a:lvl1pPr>
          </a:lstStyle>
          <a:p>
            <a:endParaRPr lang="en-US"/>
          </a:p>
        </p:txBody>
      </p:sp>
      <p:sp>
        <p:nvSpPr>
          <p:cNvPr id="8" name="TextBox 7"/>
          <p:cNvSpPr txBox="1"/>
          <p:nvPr userDrawn="1"/>
        </p:nvSpPr>
        <p:spPr bwMode="gray">
          <a:xfrm>
            <a:off x="460257" y="6134024"/>
            <a:ext cx="7048908" cy="323165"/>
          </a:xfrm>
          <a:prstGeom prst="rect">
            <a:avLst/>
          </a:prstGeom>
          <a:noFill/>
        </p:spPr>
        <p:txBody>
          <a:bodyPr wrap="square" lIns="0" tIns="0" rIns="0" bIns="0" anchor="t" anchorCtr="0">
            <a:spAutoFit/>
          </a:bodyPr>
          <a:lstStyle/>
          <a:p>
            <a:pPr algn="l" eaLnBrk="0" hangingPunct="0">
              <a:lnSpc>
                <a:spcPct val="100000"/>
              </a:lnSpc>
              <a:spcBef>
                <a:spcPts val="0"/>
              </a:spcBef>
              <a:spcAft>
                <a:spcPts val="0"/>
              </a:spcAft>
              <a:defRPr/>
            </a:pPr>
            <a:r>
              <a:rPr lang="en-US" sz="700" b="0" i="0" u="none" strike="noStrike" kern="1200" dirty="0">
                <a:solidFill>
                  <a:schemeClr val="tx1"/>
                </a:solidFill>
                <a:effectLst/>
                <a:latin typeface="Arial" charset="0"/>
                <a:ea typeface="Arial Unicode MS" pitchFamily="34" charset="-128"/>
                <a:cs typeface="Arial Unicode MS" pitchFamily="34" charset="-128"/>
              </a:rPr>
              <a:t>© 2021 Gartner, Inc. and/or its affiliates. All rights reserved. Gartner is a registered trademark of Gartner, Inc. or its affiliates. This presentation, including all supporting materials, 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endParaRPr lang="en-US" sz="700" dirty="0">
              <a:solidFill>
                <a:schemeClr val="tx1"/>
              </a:solidFill>
              <a:ea typeface="Arial Unicode MS" pitchFamily="34" charset="-128"/>
              <a:cs typeface="Arial Unicode MS" pitchFamily="34" charset="-128"/>
            </a:endParaRPr>
          </a:p>
        </p:txBody>
      </p:sp>
    </p:spTree>
    <p:extLst>
      <p:ext uri="{BB962C8B-B14F-4D97-AF65-F5344CB8AC3E}">
        <p14:creationId xmlns:p14="http://schemas.microsoft.com/office/powerpoint/2010/main" val="76656136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W1_Stee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367EBE-ACE4-6A4A-8194-81828A72B691}"/>
              </a:ext>
            </a:extLst>
          </p:cNvPr>
          <p:cNvSpPr/>
          <p:nvPr userDrawn="1"/>
        </p:nvSpPr>
        <p:spPr bwMode="auto">
          <a:xfrm>
            <a:off x="7140899" y="1354039"/>
            <a:ext cx="5051100" cy="3286926"/>
          </a:xfrm>
          <a:prstGeom prst="rect">
            <a:avLst/>
          </a:prstGeom>
          <a:solidFill>
            <a:srgbClr val="6F7878"/>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9" name="Rectangle 8">
            <a:extLst>
              <a:ext uri="{FF2B5EF4-FFF2-40B4-BE49-F238E27FC236}">
                <a16:creationId xmlns:a16="http://schemas.microsoft.com/office/drawing/2014/main" id="{433B9AE8-D471-4240-AAF9-7F4A822FF5B3}"/>
              </a:ext>
            </a:extLst>
          </p:cNvPr>
          <p:cNvSpPr/>
          <p:nvPr userDrawn="1"/>
        </p:nvSpPr>
        <p:spPr bwMode="auto">
          <a:xfrm>
            <a:off x="-2" y="1354039"/>
            <a:ext cx="1753954" cy="3286926"/>
          </a:xfrm>
          <a:prstGeom prst="rect">
            <a:avLst/>
          </a:prstGeom>
          <a:solidFill>
            <a:srgbClr val="6F7878"/>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0" name="Title 5">
            <a:extLst>
              <a:ext uri="{FF2B5EF4-FFF2-40B4-BE49-F238E27FC236}">
                <a16:creationId xmlns:a16="http://schemas.microsoft.com/office/drawing/2014/main" id="{BA38D267-B215-E146-94C8-2EA867ED1E60}"/>
              </a:ext>
            </a:extLst>
          </p:cNvPr>
          <p:cNvSpPr>
            <a:spLocks noGrp="1"/>
          </p:cNvSpPr>
          <p:nvPr>
            <p:ph type="title"/>
          </p:nvPr>
        </p:nvSpPr>
        <p:spPr>
          <a:xfrm>
            <a:off x="2055247" y="1527176"/>
            <a:ext cx="4906765" cy="2937249"/>
          </a:xfrm>
        </p:spPr>
        <p:txBody>
          <a:bodyPr vert="horz" lIns="0" tIns="0" rIns="0" bIns="0" rtlCol="0" anchor="ctr">
            <a:noAutofit/>
          </a:bodyPr>
          <a:lstStyle>
            <a:lvl1pPr>
              <a:lnSpc>
                <a:spcPct val="100000"/>
              </a:lnSpc>
              <a:defRPr lang="en-US" sz="3200" b="0">
                <a:solidFill>
                  <a:schemeClr val="accent1"/>
                </a:solidFill>
                <a:latin typeface="+mj-lt"/>
                <a:ea typeface="+mn-ea"/>
                <a:cs typeface="Arial Black" panose="020B0604020202020204" pitchFamily="34" charset="0"/>
              </a:defRPr>
            </a:lvl1pPr>
          </a:lstStyle>
          <a:p>
            <a:pPr lvl="0">
              <a:spcBef>
                <a:spcPts val="0"/>
              </a:spcBef>
              <a:buClr>
                <a:schemeClr val="tx1"/>
              </a:buClr>
              <a:buSzPct val="90000"/>
              <a:buFont typeface="Wingdings" panose="05000000000000000000" pitchFamily="2" charset="2"/>
              <a:buNone/>
            </a:pPr>
            <a:r>
              <a:rPr lang="en-US"/>
              <a:t>Click to edit Master title style</a:t>
            </a:r>
          </a:p>
        </p:txBody>
      </p:sp>
    </p:spTree>
    <p:extLst>
      <p:ext uri="{BB962C8B-B14F-4D97-AF65-F5344CB8AC3E}">
        <p14:creationId xmlns:p14="http://schemas.microsoft.com/office/powerpoint/2010/main" val="26281709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 W1_Tan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367EBE-ACE4-6A4A-8194-81828A72B691}"/>
              </a:ext>
            </a:extLst>
          </p:cNvPr>
          <p:cNvSpPr/>
          <p:nvPr userDrawn="1"/>
        </p:nvSpPr>
        <p:spPr bwMode="auto">
          <a:xfrm>
            <a:off x="7140899" y="1354039"/>
            <a:ext cx="5051100" cy="328692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9" name="Rectangle 8">
            <a:extLst>
              <a:ext uri="{FF2B5EF4-FFF2-40B4-BE49-F238E27FC236}">
                <a16:creationId xmlns:a16="http://schemas.microsoft.com/office/drawing/2014/main" id="{433B9AE8-D471-4240-AAF9-7F4A822FF5B3}"/>
              </a:ext>
            </a:extLst>
          </p:cNvPr>
          <p:cNvSpPr/>
          <p:nvPr userDrawn="1"/>
        </p:nvSpPr>
        <p:spPr bwMode="auto">
          <a:xfrm>
            <a:off x="-2" y="1354039"/>
            <a:ext cx="1753954" cy="328692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0" name="Title 5">
            <a:extLst>
              <a:ext uri="{FF2B5EF4-FFF2-40B4-BE49-F238E27FC236}">
                <a16:creationId xmlns:a16="http://schemas.microsoft.com/office/drawing/2014/main" id="{BA38D267-B215-E146-94C8-2EA867ED1E60}"/>
              </a:ext>
            </a:extLst>
          </p:cNvPr>
          <p:cNvSpPr>
            <a:spLocks noGrp="1"/>
          </p:cNvSpPr>
          <p:nvPr>
            <p:ph type="title"/>
          </p:nvPr>
        </p:nvSpPr>
        <p:spPr>
          <a:xfrm>
            <a:off x="2055247" y="1527176"/>
            <a:ext cx="4906765" cy="2937249"/>
          </a:xfrm>
        </p:spPr>
        <p:txBody>
          <a:bodyPr vert="horz" lIns="0" tIns="0" rIns="0" bIns="0" rtlCol="0" anchor="ctr">
            <a:noAutofit/>
          </a:bodyPr>
          <a:lstStyle>
            <a:lvl1pPr>
              <a:lnSpc>
                <a:spcPct val="100000"/>
              </a:lnSpc>
              <a:defRPr lang="en-US" sz="3200" b="0">
                <a:solidFill>
                  <a:schemeClr val="accent1"/>
                </a:solidFill>
                <a:latin typeface="+mj-lt"/>
                <a:ea typeface="+mn-ea"/>
                <a:cs typeface="Arial Black" panose="020B0604020202020204" pitchFamily="34" charset="0"/>
              </a:defRPr>
            </a:lvl1pPr>
          </a:lstStyle>
          <a:p>
            <a:pPr lvl="0">
              <a:spcBef>
                <a:spcPts val="0"/>
              </a:spcBef>
              <a:buClr>
                <a:schemeClr val="tx1"/>
              </a:buClr>
              <a:buSzPct val="90000"/>
              <a:buFont typeface="Wingdings" panose="05000000000000000000" pitchFamily="2" charset="2"/>
              <a:buNone/>
            </a:pPr>
            <a:r>
              <a:rPr lang="en-US"/>
              <a:t>Click to edit Master title style</a:t>
            </a:r>
          </a:p>
        </p:txBody>
      </p:sp>
    </p:spTree>
    <p:extLst>
      <p:ext uri="{BB962C8B-B14F-4D97-AF65-F5344CB8AC3E}">
        <p14:creationId xmlns:p14="http://schemas.microsoft.com/office/powerpoint/2010/main" val="3937759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083166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 W1_Lem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367EBE-ACE4-6A4A-8194-81828A72B691}"/>
              </a:ext>
            </a:extLst>
          </p:cNvPr>
          <p:cNvSpPr/>
          <p:nvPr userDrawn="1"/>
        </p:nvSpPr>
        <p:spPr bwMode="auto">
          <a:xfrm>
            <a:off x="7140899" y="1354039"/>
            <a:ext cx="5051100" cy="3286926"/>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9" name="Rectangle 8">
            <a:extLst>
              <a:ext uri="{FF2B5EF4-FFF2-40B4-BE49-F238E27FC236}">
                <a16:creationId xmlns:a16="http://schemas.microsoft.com/office/drawing/2014/main" id="{433B9AE8-D471-4240-AAF9-7F4A822FF5B3}"/>
              </a:ext>
            </a:extLst>
          </p:cNvPr>
          <p:cNvSpPr/>
          <p:nvPr userDrawn="1"/>
        </p:nvSpPr>
        <p:spPr bwMode="auto">
          <a:xfrm>
            <a:off x="-2" y="1354039"/>
            <a:ext cx="1753954" cy="3286926"/>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0" name="Title 5">
            <a:extLst>
              <a:ext uri="{FF2B5EF4-FFF2-40B4-BE49-F238E27FC236}">
                <a16:creationId xmlns:a16="http://schemas.microsoft.com/office/drawing/2014/main" id="{BA38D267-B215-E146-94C8-2EA867ED1E60}"/>
              </a:ext>
            </a:extLst>
          </p:cNvPr>
          <p:cNvSpPr>
            <a:spLocks noGrp="1"/>
          </p:cNvSpPr>
          <p:nvPr>
            <p:ph type="title"/>
          </p:nvPr>
        </p:nvSpPr>
        <p:spPr>
          <a:xfrm>
            <a:off x="2055247" y="1527176"/>
            <a:ext cx="4906765" cy="2937249"/>
          </a:xfrm>
        </p:spPr>
        <p:txBody>
          <a:bodyPr vert="horz" lIns="0" tIns="0" rIns="0" bIns="0" rtlCol="0" anchor="ctr">
            <a:noAutofit/>
          </a:bodyPr>
          <a:lstStyle>
            <a:lvl1pPr>
              <a:lnSpc>
                <a:spcPct val="100000"/>
              </a:lnSpc>
              <a:defRPr lang="en-US" sz="3200" b="0">
                <a:solidFill>
                  <a:schemeClr val="accent1"/>
                </a:solidFill>
                <a:latin typeface="+mj-lt"/>
                <a:ea typeface="+mn-ea"/>
                <a:cs typeface="Arial Black" panose="020B0604020202020204" pitchFamily="34" charset="0"/>
              </a:defRPr>
            </a:lvl1pPr>
          </a:lstStyle>
          <a:p>
            <a:pPr lvl="0">
              <a:spcBef>
                <a:spcPts val="0"/>
              </a:spcBef>
              <a:buClr>
                <a:schemeClr val="tx1"/>
              </a:buClr>
              <a:buSzPct val="90000"/>
              <a:buFont typeface="Wingdings" panose="05000000000000000000" pitchFamily="2" charset="2"/>
              <a:buNone/>
            </a:pPr>
            <a:r>
              <a:rPr lang="en-US"/>
              <a:t>Click to edit Master title style</a:t>
            </a:r>
          </a:p>
        </p:txBody>
      </p:sp>
    </p:spTree>
    <p:extLst>
      <p:ext uri="{BB962C8B-B14F-4D97-AF65-F5344CB8AC3E}">
        <p14:creationId xmlns:p14="http://schemas.microsoft.com/office/powerpoint/2010/main" val="6014891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ider W1_Ros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367EBE-ACE4-6A4A-8194-81828A72B691}"/>
              </a:ext>
            </a:extLst>
          </p:cNvPr>
          <p:cNvSpPr/>
          <p:nvPr userDrawn="1"/>
        </p:nvSpPr>
        <p:spPr bwMode="auto">
          <a:xfrm>
            <a:off x="7140899" y="1354039"/>
            <a:ext cx="5051100" cy="3286926"/>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9" name="Rectangle 8">
            <a:extLst>
              <a:ext uri="{FF2B5EF4-FFF2-40B4-BE49-F238E27FC236}">
                <a16:creationId xmlns:a16="http://schemas.microsoft.com/office/drawing/2014/main" id="{433B9AE8-D471-4240-AAF9-7F4A822FF5B3}"/>
              </a:ext>
            </a:extLst>
          </p:cNvPr>
          <p:cNvSpPr/>
          <p:nvPr userDrawn="1"/>
        </p:nvSpPr>
        <p:spPr bwMode="auto">
          <a:xfrm>
            <a:off x="-2" y="1354039"/>
            <a:ext cx="1753954" cy="3286926"/>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0" name="Title 5">
            <a:extLst>
              <a:ext uri="{FF2B5EF4-FFF2-40B4-BE49-F238E27FC236}">
                <a16:creationId xmlns:a16="http://schemas.microsoft.com/office/drawing/2014/main" id="{BA38D267-B215-E146-94C8-2EA867ED1E60}"/>
              </a:ext>
            </a:extLst>
          </p:cNvPr>
          <p:cNvSpPr>
            <a:spLocks noGrp="1"/>
          </p:cNvSpPr>
          <p:nvPr>
            <p:ph type="title"/>
          </p:nvPr>
        </p:nvSpPr>
        <p:spPr>
          <a:xfrm>
            <a:off x="2055247" y="1527176"/>
            <a:ext cx="4906765" cy="2937249"/>
          </a:xfrm>
        </p:spPr>
        <p:txBody>
          <a:bodyPr vert="horz" lIns="0" tIns="0" rIns="0" bIns="0" rtlCol="0" anchor="ctr">
            <a:noAutofit/>
          </a:bodyPr>
          <a:lstStyle>
            <a:lvl1pPr>
              <a:lnSpc>
                <a:spcPct val="100000"/>
              </a:lnSpc>
              <a:defRPr lang="en-US" sz="3200" b="0">
                <a:solidFill>
                  <a:schemeClr val="accent1"/>
                </a:solidFill>
                <a:latin typeface="+mj-lt"/>
                <a:ea typeface="+mn-ea"/>
                <a:cs typeface="Arial Black" panose="020B0604020202020204" pitchFamily="34" charset="0"/>
              </a:defRPr>
            </a:lvl1pPr>
          </a:lstStyle>
          <a:p>
            <a:pPr lvl="0">
              <a:spcBef>
                <a:spcPts val="0"/>
              </a:spcBef>
              <a:buClr>
                <a:schemeClr val="tx1"/>
              </a:buClr>
              <a:buSzPct val="90000"/>
              <a:buFont typeface="Wingdings" panose="05000000000000000000" pitchFamily="2" charset="2"/>
              <a:buNone/>
            </a:pPr>
            <a:r>
              <a:rPr lang="en-US"/>
              <a:t>Click to edit Master title style</a:t>
            </a:r>
          </a:p>
        </p:txBody>
      </p:sp>
    </p:spTree>
    <p:extLst>
      <p:ext uri="{BB962C8B-B14F-4D97-AF65-F5344CB8AC3E}">
        <p14:creationId xmlns:p14="http://schemas.microsoft.com/office/powerpoint/2010/main" val="22190986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W1_Steel">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1167116" y="920688"/>
            <a:ext cx="7842706" cy="4640295"/>
          </a:xfrm>
        </p:spPr>
        <p:txBody>
          <a:bodyPr anchor="ctr" anchorCtr="0"/>
          <a:lstStyle>
            <a:lvl1pPr marL="228600" indent="-228600">
              <a:lnSpc>
                <a:spcPct val="100000"/>
              </a:lnSpc>
              <a:defRPr/>
            </a:lvl1pPr>
          </a:lstStyle>
          <a:p>
            <a:r>
              <a:rPr lang="en-US"/>
              <a:t>“Quote placeholder Lorem ipsum dolor sit </a:t>
            </a:r>
            <a:r>
              <a:rPr lang="en-US" err="1"/>
              <a:t>amet</a:t>
            </a:r>
            <a:r>
              <a:rPr lang="en-US"/>
              <a:t>, </a:t>
            </a:r>
            <a:r>
              <a:rPr lang="en-US" err="1"/>
              <a:t>conse</a:t>
            </a:r>
            <a:r>
              <a:rPr lang="en-US"/>
              <a:t> </a:t>
            </a:r>
            <a:r>
              <a:rPr lang="en-US" err="1"/>
              <a:t>ctet</a:t>
            </a:r>
            <a:r>
              <a:rPr lang="en-US"/>
              <a:t> ur </a:t>
            </a:r>
            <a:r>
              <a:rPr lang="en-US" err="1"/>
              <a:t>adipiscing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a:t>
            </a:r>
          </a:p>
        </p:txBody>
      </p:sp>
      <p:sp>
        <p:nvSpPr>
          <p:cNvPr id="7" name="Rectangle 6"/>
          <p:cNvSpPr>
            <a:spLocks noChangeAspect="1"/>
          </p:cNvSpPr>
          <p:nvPr userDrawn="1"/>
        </p:nvSpPr>
        <p:spPr bwMode="ltGray">
          <a:xfrm>
            <a:off x="474077" y="920687"/>
            <a:ext cx="246952" cy="5065776"/>
          </a:xfrm>
          <a:prstGeom prst="rect">
            <a:avLst/>
          </a:prstGeom>
          <a:solidFill>
            <a:srgbClr val="6F7878"/>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8" name="Rectangle 7"/>
          <p:cNvSpPr>
            <a:spLocks noChangeAspect="1"/>
          </p:cNvSpPr>
          <p:nvPr userDrawn="1"/>
        </p:nvSpPr>
        <p:spPr bwMode="ltGray">
          <a:xfrm>
            <a:off x="9422804" y="920687"/>
            <a:ext cx="246952" cy="5065776"/>
          </a:xfrm>
          <a:prstGeom prst="rect">
            <a:avLst/>
          </a:prstGeom>
          <a:solidFill>
            <a:srgbClr val="6F7878"/>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9" name="Text Placeholder 11">
            <a:extLst>
              <a:ext uri="{FF2B5EF4-FFF2-40B4-BE49-F238E27FC236}">
                <a16:creationId xmlns:a16="http://schemas.microsoft.com/office/drawing/2014/main" id="{5B6CBD6E-4EFD-3A43-940F-8E12AD0605A8}"/>
              </a:ext>
            </a:extLst>
          </p:cNvPr>
          <p:cNvSpPr>
            <a:spLocks noGrp="1"/>
          </p:cNvSpPr>
          <p:nvPr>
            <p:ph type="body" sz="quarter" idx="11" hasCustomPrompt="1"/>
          </p:nvPr>
        </p:nvSpPr>
        <p:spPr>
          <a:xfrm>
            <a:off x="1167117" y="5583239"/>
            <a:ext cx="7842704" cy="403225"/>
          </a:xfrm>
        </p:spPr>
        <p:txBody>
          <a:bodyPr/>
          <a:lstStyle>
            <a:lvl1pPr marL="0" indent="0">
              <a:buNone/>
              <a:defRPr sz="1400">
                <a:solidFill>
                  <a:schemeClr val="tx1"/>
                </a:solidFill>
              </a:defRPr>
            </a:lvl1pPr>
          </a:lstStyle>
          <a:p>
            <a:pPr lvl="0"/>
            <a:r>
              <a:rPr lang="en-US" sz="1400"/>
              <a:t>Quote attribution placeholder</a:t>
            </a:r>
            <a:endParaRPr lang="en-US"/>
          </a:p>
        </p:txBody>
      </p:sp>
    </p:spTree>
    <p:extLst>
      <p:ext uri="{BB962C8B-B14F-4D97-AF65-F5344CB8AC3E}">
        <p14:creationId xmlns:p14="http://schemas.microsoft.com/office/powerpoint/2010/main" val="8293842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W1_Tang">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1167116" y="920688"/>
            <a:ext cx="7842706" cy="4640295"/>
          </a:xfrm>
        </p:spPr>
        <p:txBody>
          <a:bodyPr anchor="ctr" anchorCtr="0"/>
          <a:lstStyle>
            <a:lvl1pPr marL="228600" indent="-228600">
              <a:lnSpc>
                <a:spcPct val="100000"/>
              </a:lnSpc>
              <a:defRPr/>
            </a:lvl1pPr>
          </a:lstStyle>
          <a:p>
            <a:r>
              <a:rPr lang="en-US"/>
              <a:t>“Quote placeholder Lorem ipsum dolor sit </a:t>
            </a:r>
            <a:r>
              <a:rPr lang="en-US" err="1"/>
              <a:t>amet</a:t>
            </a:r>
            <a:r>
              <a:rPr lang="en-US"/>
              <a:t>, </a:t>
            </a:r>
            <a:r>
              <a:rPr lang="en-US" err="1"/>
              <a:t>conse</a:t>
            </a:r>
            <a:r>
              <a:rPr lang="en-US"/>
              <a:t> </a:t>
            </a:r>
            <a:r>
              <a:rPr lang="en-US" err="1"/>
              <a:t>ctet</a:t>
            </a:r>
            <a:r>
              <a:rPr lang="en-US"/>
              <a:t> ur </a:t>
            </a:r>
            <a:r>
              <a:rPr lang="en-US" err="1"/>
              <a:t>adipiscing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a:t>
            </a:r>
          </a:p>
        </p:txBody>
      </p:sp>
      <p:sp>
        <p:nvSpPr>
          <p:cNvPr id="7" name="Rectangle 6"/>
          <p:cNvSpPr>
            <a:spLocks noChangeAspect="1"/>
          </p:cNvSpPr>
          <p:nvPr userDrawn="1"/>
        </p:nvSpPr>
        <p:spPr bwMode="ltGray">
          <a:xfrm>
            <a:off x="474077" y="920687"/>
            <a:ext cx="246952" cy="506577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8" name="Rectangle 7"/>
          <p:cNvSpPr>
            <a:spLocks noChangeAspect="1"/>
          </p:cNvSpPr>
          <p:nvPr userDrawn="1"/>
        </p:nvSpPr>
        <p:spPr bwMode="ltGray">
          <a:xfrm>
            <a:off x="9422804" y="920687"/>
            <a:ext cx="246952" cy="506577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9" name="Text Placeholder 11">
            <a:extLst>
              <a:ext uri="{FF2B5EF4-FFF2-40B4-BE49-F238E27FC236}">
                <a16:creationId xmlns:a16="http://schemas.microsoft.com/office/drawing/2014/main" id="{5B6CBD6E-4EFD-3A43-940F-8E12AD0605A8}"/>
              </a:ext>
            </a:extLst>
          </p:cNvPr>
          <p:cNvSpPr>
            <a:spLocks noGrp="1"/>
          </p:cNvSpPr>
          <p:nvPr>
            <p:ph type="body" sz="quarter" idx="11" hasCustomPrompt="1"/>
          </p:nvPr>
        </p:nvSpPr>
        <p:spPr>
          <a:xfrm>
            <a:off x="1167117" y="5583239"/>
            <a:ext cx="7842704" cy="403225"/>
          </a:xfrm>
        </p:spPr>
        <p:txBody>
          <a:bodyPr/>
          <a:lstStyle>
            <a:lvl1pPr marL="0" indent="0">
              <a:buNone/>
              <a:defRPr sz="1400">
                <a:solidFill>
                  <a:schemeClr val="tx1"/>
                </a:solidFill>
              </a:defRPr>
            </a:lvl1pPr>
          </a:lstStyle>
          <a:p>
            <a:pPr lvl="0"/>
            <a:r>
              <a:rPr lang="en-US" sz="1400"/>
              <a:t>Quote attribution placeholder</a:t>
            </a:r>
            <a:endParaRPr lang="en-US"/>
          </a:p>
        </p:txBody>
      </p:sp>
    </p:spTree>
    <p:extLst>
      <p:ext uri="{BB962C8B-B14F-4D97-AF65-F5344CB8AC3E}">
        <p14:creationId xmlns:p14="http://schemas.microsoft.com/office/powerpoint/2010/main" val="19179161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W1_Lemon">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1167116" y="920688"/>
            <a:ext cx="7842706" cy="4640295"/>
          </a:xfrm>
        </p:spPr>
        <p:txBody>
          <a:bodyPr anchor="ctr" anchorCtr="0"/>
          <a:lstStyle>
            <a:lvl1pPr marL="228600" indent="-228600">
              <a:lnSpc>
                <a:spcPct val="100000"/>
              </a:lnSpc>
              <a:defRPr/>
            </a:lvl1pPr>
          </a:lstStyle>
          <a:p>
            <a:r>
              <a:rPr lang="en-US"/>
              <a:t>“Quote placeholder Lorem ipsum dolor sit </a:t>
            </a:r>
            <a:r>
              <a:rPr lang="en-US" err="1"/>
              <a:t>amet</a:t>
            </a:r>
            <a:r>
              <a:rPr lang="en-US"/>
              <a:t>, </a:t>
            </a:r>
            <a:r>
              <a:rPr lang="en-US" err="1"/>
              <a:t>conse</a:t>
            </a:r>
            <a:r>
              <a:rPr lang="en-US"/>
              <a:t> </a:t>
            </a:r>
            <a:r>
              <a:rPr lang="en-US" err="1"/>
              <a:t>ctet</a:t>
            </a:r>
            <a:r>
              <a:rPr lang="en-US"/>
              <a:t> ur </a:t>
            </a:r>
            <a:r>
              <a:rPr lang="en-US" err="1"/>
              <a:t>adipiscing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a:t>
            </a:r>
          </a:p>
        </p:txBody>
      </p:sp>
      <p:sp>
        <p:nvSpPr>
          <p:cNvPr id="7" name="Rectangle 6"/>
          <p:cNvSpPr>
            <a:spLocks noChangeAspect="1"/>
          </p:cNvSpPr>
          <p:nvPr userDrawn="1"/>
        </p:nvSpPr>
        <p:spPr bwMode="ltGray">
          <a:xfrm>
            <a:off x="474077" y="920687"/>
            <a:ext cx="246952" cy="5065776"/>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8" name="Rectangle 7"/>
          <p:cNvSpPr>
            <a:spLocks noChangeAspect="1"/>
          </p:cNvSpPr>
          <p:nvPr userDrawn="1"/>
        </p:nvSpPr>
        <p:spPr bwMode="ltGray">
          <a:xfrm>
            <a:off x="9422804" y="920687"/>
            <a:ext cx="246952" cy="5065776"/>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9" name="Text Placeholder 11">
            <a:extLst>
              <a:ext uri="{FF2B5EF4-FFF2-40B4-BE49-F238E27FC236}">
                <a16:creationId xmlns:a16="http://schemas.microsoft.com/office/drawing/2014/main" id="{5B6CBD6E-4EFD-3A43-940F-8E12AD0605A8}"/>
              </a:ext>
            </a:extLst>
          </p:cNvPr>
          <p:cNvSpPr>
            <a:spLocks noGrp="1"/>
          </p:cNvSpPr>
          <p:nvPr>
            <p:ph type="body" sz="quarter" idx="11" hasCustomPrompt="1"/>
          </p:nvPr>
        </p:nvSpPr>
        <p:spPr>
          <a:xfrm>
            <a:off x="1167117" y="5583239"/>
            <a:ext cx="7842704" cy="403225"/>
          </a:xfrm>
        </p:spPr>
        <p:txBody>
          <a:bodyPr/>
          <a:lstStyle>
            <a:lvl1pPr marL="0" indent="0">
              <a:buNone/>
              <a:defRPr sz="1400">
                <a:solidFill>
                  <a:schemeClr val="tx1"/>
                </a:solidFill>
              </a:defRPr>
            </a:lvl1pPr>
          </a:lstStyle>
          <a:p>
            <a:pPr lvl="0"/>
            <a:r>
              <a:rPr lang="en-US" sz="1400"/>
              <a:t>Quote attribution placeholder</a:t>
            </a:r>
            <a:endParaRPr lang="en-US"/>
          </a:p>
        </p:txBody>
      </p:sp>
    </p:spTree>
    <p:extLst>
      <p:ext uri="{BB962C8B-B14F-4D97-AF65-F5344CB8AC3E}">
        <p14:creationId xmlns:p14="http://schemas.microsoft.com/office/powerpoint/2010/main" val="7516503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W1_Rose">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1167116" y="920688"/>
            <a:ext cx="7842706" cy="4640295"/>
          </a:xfrm>
        </p:spPr>
        <p:txBody>
          <a:bodyPr anchor="ctr" anchorCtr="0"/>
          <a:lstStyle>
            <a:lvl1pPr marL="228600" indent="-228600">
              <a:lnSpc>
                <a:spcPct val="100000"/>
              </a:lnSpc>
              <a:defRPr/>
            </a:lvl1pPr>
          </a:lstStyle>
          <a:p>
            <a:r>
              <a:rPr lang="en-US"/>
              <a:t>“Quote placeholder Lorem ipsum dolor sit </a:t>
            </a:r>
            <a:r>
              <a:rPr lang="en-US" err="1"/>
              <a:t>amet</a:t>
            </a:r>
            <a:r>
              <a:rPr lang="en-US"/>
              <a:t>, </a:t>
            </a:r>
            <a:r>
              <a:rPr lang="en-US" err="1"/>
              <a:t>conse</a:t>
            </a:r>
            <a:r>
              <a:rPr lang="en-US"/>
              <a:t> </a:t>
            </a:r>
            <a:r>
              <a:rPr lang="en-US" err="1"/>
              <a:t>ctet</a:t>
            </a:r>
            <a:r>
              <a:rPr lang="en-US"/>
              <a:t> ur </a:t>
            </a:r>
            <a:r>
              <a:rPr lang="en-US" err="1"/>
              <a:t>adipiscing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a:t>
            </a:r>
          </a:p>
        </p:txBody>
      </p:sp>
      <p:sp>
        <p:nvSpPr>
          <p:cNvPr id="7" name="Rectangle 6"/>
          <p:cNvSpPr>
            <a:spLocks noChangeAspect="1"/>
          </p:cNvSpPr>
          <p:nvPr userDrawn="1"/>
        </p:nvSpPr>
        <p:spPr bwMode="ltGray">
          <a:xfrm>
            <a:off x="474077" y="920687"/>
            <a:ext cx="246952" cy="5065776"/>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8" name="Rectangle 7"/>
          <p:cNvSpPr>
            <a:spLocks noChangeAspect="1"/>
          </p:cNvSpPr>
          <p:nvPr userDrawn="1"/>
        </p:nvSpPr>
        <p:spPr bwMode="ltGray">
          <a:xfrm>
            <a:off x="9422804" y="920687"/>
            <a:ext cx="246952" cy="5065776"/>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9" name="Text Placeholder 11">
            <a:extLst>
              <a:ext uri="{FF2B5EF4-FFF2-40B4-BE49-F238E27FC236}">
                <a16:creationId xmlns:a16="http://schemas.microsoft.com/office/drawing/2014/main" id="{5B6CBD6E-4EFD-3A43-940F-8E12AD0605A8}"/>
              </a:ext>
            </a:extLst>
          </p:cNvPr>
          <p:cNvSpPr>
            <a:spLocks noGrp="1"/>
          </p:cNvSpPr>
          <p:nvPr>
            <p:ph type="body" sz="quarter" idx="11" hasCustomPrompt="1"/>
          </p:nvPr>
        </p:nvSpPr>
        <p:spPr>
          <a:xfrm>
            <a:off x="1167117" y="5583239"/>
            <a:ext cx="7842704" cy="403225"/>
          </a:xfrm>
        </p:spPr>
        <p:txBody>
          <a:bodyPr/>
          <a:lstStyle>
            <a:lvl1pPr marL="0" indent="0">
              <a:buNone/>
              <a:defRPr sz="1400">
                <a:solidFill>
                  <a:schemeClr val="tx1"/>
                </a:solidFill>
              </a:defRPr>
            </a:lvl1pPr>
          </a:lstStyle>
          <a:p>
            <a:pPr lvl="0"/>
            <a:r>
              <a:rPr lang="en-US" sz="1400"/>
              <a:t>Quote attribution placeholder</a:t>
            </a:r>
            <a:endParaRPr lang="en-US"/>
          </a:p>
        </p:txBody>
      </p:sp>
    </p:spTree>
    <p:extLst>
      <p:ext uri="{BB962C8B-B14F-4D97-AF65-F5344CB8AC3E}">
        <p14:creationId xmlns:p14="http://schemas.microsoft.com/office/powerpoint/2010/main" val="15227674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W2_Steel with photo">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B80F6528-EE68-E547-B691-7520BAE19AE6}"/>
              </a:ext>
            </a:extLst>
          </p:cNvPr>
          <p:cNvSpPr>
            <a:spLocks noGrp="1"/>
          </p:cNvSpPr>
          <p:nvPr>
            <p:ph type="pic" sz="quarter" idx="11"/>
          </p:nvPr>
        </p:nvSpPr>
        <p:spPr>
          <a:xfrm>
            <a:off x="7043912" y="1343025"/>
            <a:ext cx="4689182" cy="4298950"/>
          </a:xfrm>
        </p:spPr>
        <p:txBody>
          <a:bodyPr/>
          <a:lstStyle/>
          <a:p>
            <a:r>
              <a:rPr lang="en-US" dirty="0"/>
              <a:t>Click icon to add picture</a:t>
            </a:r>
          </a:p>
        </p:txBody>
      </p:sp>
      <p:sp>
        <p:nvSpPr>
          <p:cNvPr id="8" name="Text Placeholder 11">
            <a:extLst>
              <a:ext uri="{FF2B5EF4-FFF2-40B4-BE49-F238E27FC236}">
                <a16:creationId xmlns:a16="http://schemas.microsoft.com/office/drawing/2014/main" id="{88A909D5-54FC-434E-A562-A62EE938E1A0}"/>
              </a:ext>
            </a:extLst>
          </p:cNvPr>
          <p:cNvSpPr>
            <a:spLocks noGrp="1"/>
          </p:cNvSpPr>
          <p:nvPr>
            <p:ph type="body" sz="quarter" idx="12" hasCustomPrompt="1"/>
          </p:nvPr>
        </p:nvSpPr>
        <p:spPr>
          <a:xfrm>
            <a:off x="1092084" y="5469731"/>
            <a:ext cx="4962768" cy="344489"/>
          </a:xfrm>
        </p:spPr>
        <p:txBody>
          <a:bodyPr/>
          <a:lstStyle>
            <a:lvl1pPr marL="0" indent="0">
              <a:buNone/>
              <a:defRPr sz="1400">
                <a:solidFill>
                  <a:schemeClr val="tx1"/>
                </a:solidFill>
              </a:defRPr>
            </a:lvl1pPr>
          </a:lstStyle>
          <a:p>
            <a:pPr lvl="0"/>
            <a:r>
              <a:rPr lang="en-US" sz="1400"/>
              <a:t>Quote attribution placeholder</a:t>
            </a:r>
            <a:endParaRPr lang="en-US"/>
          </a:p>
        </p:txBody>
      </p:sp>
      <p:sp>
        <p:nvSpPr>
          <p:cNvPr id="9" name="Title 2"/>
          <p:cNvSpPr>
            <a:spLocks noGrp="1"/>
          </p:cNvSpPr>
          <p:nvPr>
            <p:ph type="title" hasCustomPrompt="1"/>
          </p:nvPr>
        </p:nvSpPr>
        <p:spPr>
          <a:xfrm>
            <a:off x="1092085" y="923926"/>
            <a:ext cx="4962768" cy="4545804"/>
          </a:xfrm>
        </p:spPr>
        <p:txBody>
          <a:bodyPr anchor="ctr" anchorCtr="0"/>
          <a:lstStyle>
            <a:lvl1pPr marL="228600" indent="-228600">
              <a:lnSpc>
                <a:spcPct val="100000"/>
              </a:lnSpc>
              <a:defRPr/>
            </a:lvl1pPr>
          </a:lstStyle>
          <a:p>
            <a:r>
              <a:rPr lang="en-US"/>
              <a:t>“Quote placeholder Lorem ipsum dolor sit </a:t>
            </a:r>
            <a:r>
              <a:rPr lang="en-US" err="1"/>
              <a:t>amet</a:t>
            </a:r>
            <a:r>
              <a:rPr lang="en-US"/>
              <a:t>, </a:t>
            </a:r>
            <a:r>
              <a:rPr lang="en-US" err="1"/>
              <a:t>conse</a:t>
            </a:r>
            <a:r>
              <a:rPr lang="en-US"/>
              <a:t> </a:t>
            </a:r>
            <a:r>
              <a:rPr lang="en-US" err="1"/>
              <a:t>ctet</a:t>
            </a:r>
            <a:r>
              <a:rPr lang="en-US"/>
              <a:t> ur </a:t>
            </a:r>
            <a:r>
              <a:rPr lang="en-US" err="1"/>
              <a:t>adipiscing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a:t>
            </a:r>
          </a:p>
        </p:txBody>
      </p:sp>
      <p:sp>
        <p:nvSpPr>
          <p:cNvPr id="10" name="Rectangle 9"/>
          <p:cNvSpPr>
            <a:spLocks noChangeAspect="1"/>
          </p:cNvSpPr>
          <p:nvPr userDrawn="1"/>
        </p:nvSpPr>
        <p:spPr bwMode="ltGray">
          <a:xfrm>
            <a:off x="6426219" y="920687"/>
            <a:ext cx="246952" cy="5065776"/>
          </a:xfrm>
          <a:prstGeom prst="rect">
            <a:avLst/>
          </a:prstGeom>
          <a:solidFill>
            <a:srgbClr val="6F7878"/>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1" name="Rectangle 10"/>
          <p:cNvSpPr>
            <a:spLocks noChangeAspect="1"/>
          </p:cNvSpPr>
          <p:nvPr userDrawn="1"/>
        </p:nvSpPr>
        <p:spPr bwMode="ltGray">
          <a:xfrm>
            <a:off x="473765" y="920687"/>
            <a:ext cx="246952" cy="5065776"/>
          </a:xfrm>
          <a:prstGeom prst="rect">
            <a:avLst/>
          </a:prstGeom>
          <a:solidFill>
            <a:srgbClr val="6F7878"/>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21687310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W2_Tang with photo">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B80F6528-EE68-E547-B691-7520BAE19AE6}"/>
              </a:ext>
            </a:extLst>
          </p:cNvPr>
          <p:cNvSpPr>
            <a:spLocks noGrp="1"/>
          </p:cNvSpPr>
          <p:nvPr>
            <p:ph type="pic" sz="quarter" idx="11"/>
          </p:nvPr>
        </p:nvSpPr>
        <p:spPr>
          <a:xfrm>
            <a:off x="7043912" y="1343025"/>
            <a:ext cx="4689182" cy="4298950"/>
          </a:xfrm>
        </p:spPr>
        <p:txBody>
          <a:bodyPr/>
          <a:lstStyle/>
          <a:p>
            <a:r>
              <a:rPr lang="en-US" dirty="0"/>
              <a:t>Click icon to add picture</a:t>
            </a:r>
          </a:p>
        </p:txBody>
      </p:sp>
      <p:sp>
        <p:nvSpPr>
          <p:cNvPr id="8" name="Text Placeholder 11">
            <a:extLst>
              <a:ext uri="{FF2B5EF4-FFF2-40B4-BE49-F238E27FC236}">
                <a16:creationId xmlns:a16="http://schemas.microsoft.com/office/drawing/2014/main" id="{88A909D5-54FC-434E-A562-A62EE938E1A0}"/>
              </a:ext>
            </a:extLst>
          </p:cNvPr>
          <p:cNvSpPr>
            <a:spLocks noGrp="1"/>
          </p:cNvSpPr>
          <p:nvPr>
            <p:ph type="body" sz="quarter" idx="12" hasCustomPrompt="1"/>
          </p:nvPr>
        </p:nvSpPr>
        <p:spPr>
          <a:xfrm>
            <a:off x="1092084" y="5469731"/>
            <a:ext cx="4962768" cy="344489"/>
          </a:xfrm>
        </p:spPr>
        <p:txBody>
          <a:bodyPr/>
          <a:lstStyle>
            <a:lvl1pPr marL="0" indent="0">
              <a:buNone/>
              <a:defRPr sz="1400">
                <a:solidFill>
                  <a:schemeClr val="tx1"/>
                </a:solidFill>
              </a:defRPr>
            </a:lvl1pPr>
          </a:lstStyle>
          <a:p>
            <a:pPr lvl="0"/>
            <a:r>
              <a:rPr lang="en-US" sz="1400"/>
              <a:t>Quote attribution placeholder</a:t>
            </a:r>
            <a:endParaRPr lang="en-US"/>
          </a:p>
        </p:txBody>
      </p:sp>
      <p:sp>
        <p:nvSpPr>
          <p:cNvPr id="9" name="Title 2"/>
          <p:cNvSpPr>
            <a:spLocks noGrp="1"/>
          </p:cNvSpPr>
          <p:nvPr>
            <p:ph type="title" hasCustomPrompt="1"/>
          </p:nvPr>
        </p:nvSpPr>
        <p:spPr>
          <a:xfrm>
            <a:off x="1092085" y="923926"/>
            <a:ext cx="4962768" cy="4545804"/>
          </a:xfrm>
        </p:spPr>
        <p:txBody>
          <a:bodyPr anchor="ctr" anchorCtr="0"/>
          <a:lstStyle>
            <a:lvl1pPr marL="228600" indent="-228600">
              <a:lnSpc>
                <a:spcPct val="100000"/>
              </a:lnSpc>
              <a:defRPr/>
            </a:lvl1pPr>
          </a:lstStyle>
          <a:p>
            <a:r>
              <a:rPr lang="en-US"/>
              <a:t>“Quote placeholder Lorem ipsum dolor sit </a:t>
            </a:r>
            <a:r>
              <a:rPr lang="en-US" err="1"/>
              <a:t>amet</a:t>
            </a:r>
            <a:r>
              <a:rPr lang="en-US"/>
              <a:t>, </a:t>
            </a:r>
            <a:r>
              <a:rPr lang="en-US" err="1"/>
              <a:t>conse</a:t>
            </a:r>
            <a:r>
              <a:rPr lang="en-US"/>
              <a:t> </a:t>
            </a:r>
            <a:r>
              <a:rPr lang="en-US" err="1"/>
              <a:t>ctet</a:t>
            </a:r>
            <a:r>
              <a:rPr lang="en-US"/>
              <a:t> ur </a:t>
            </a:r>
            <a:r>
              <a:rPr lang="en-US" err="1"/>
              <a:t>adipiscing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a:t>
            </a:r>
          </a:p>
        </p:txBody>
      </p:sp>
      <p:sp>
        <p:nvSpPr>
          <p:cNvPr id="10" name="Rectangle 9"/>
          <p:cNvSpPr>
            <a:spLocks noChangeAspect="1"/>
          </p:cNvSpPr>
          <p:nvPr userDrawn="1"/>
        </p:nvSpPr>
        <p:spPr bwMode="ltGray">
          <a:xfrm>
            <a:off x="6426219" y="920687"/>
            <a:ext cx="246952" cy="506577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1" name="Rectangle 10"/>
          <p:cNvSpPr>
            <a:spLocks noChangeAspect="1"/>
          </p:cNvSpPr>
          <p:nvPr userDrawn="1"/>
        </p:nvSpPr>
        <p:spPr bwMode="ltGray">
          <a:xfrm>
            <a:off x="473765" y="920687"/>
            <a:ext cx="246952" cy="506577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33974176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W2_Lemon with photo">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B80F6528-EE68-E547-B691-7520BAE19AE6}"/>
              </a:ext>
            </a:extLst>
          </p:cNvPr>
          <p:cNvSpPr>
            <a:spLocks noGrp="1"/>
          </p:cNvSpPr>
          <p:nvPr>
            <p:ph type="pic" sz="quarter" idx="11"/>
          </p:nvPr>
        </p:nvSpPr>
        <p:spPr>
          <a:xfrm>
            <a:off x="7043912" y="1343025"/>
            <a:ext cx="4689182" cy="4298950"/>
          </a:xfrm>
        </p:spPr>
        <p:txBody>
          <a:bodyPr/>
          <a:lstStyle/>
          <a:p>
            <a:r>
              <a:rPr lang="en-US" dirty="0"/>
              <a:t>Click icon to add picture</a:t>
            </a:r>
          </a:p>
        </p:txBody>
      </p:sp>
      <p:sp>
        <p:nvSpPr>
          <p:cNvPr id="8" name="Text Placeholder 11">
            <a:extLst>
              <a:ext uri="{FF2B5EF4-FFF2-40B4-BE49-F238E27FC236}">
                <a16:creationId xmlns:a16="http://schemas.microsoft.com/office/drawing/2014/main" id="{88A909D5-54FC-434E-A562-A62EE938E1A0}"/>
              </a:ext>
            </a:extLst>
          </p:cNvPr>
          <p:cNvSpPr>
            <a:spLocks noGrp="1"/>
          </p:cNvSpPr>
          <p:nvPr>
            <p:ph type="body" sz="quarter" idx="12" hasCustomPrompt="1"/>
          </p:nvPr>
        </p:nvSpPr>
        <p:spPr>
          <a:xfrm>
            <a:off x="1092084" y="5469731"/>
            <a:ext cx="4962768" cy="344489"/>
          </a:xfrm>
        </p:spPr>
        <p:txBody>
          <a:bodyPr/>
          <a:lstStyle>
            <a:lvl1pPr marL="0" indent="0">
              <a:buNone/>
              <a:defRPr sz="1400">
                <a:solidFill>
                  <a:schemeClr val="tx1"/>
                </a:solidFill>
              </a:defRPr>
            </a:lvl1pPr>
          </a:lstStyle>
          <a:p>
            <a:pPr lvl="0"/>
            <a:r>
              <a:rPr lang="en-US" sz="1400"/>
              <a:t>Quote attribution placeholder</a:t>
            </a:r>
            <a:endParaRPr lang="en-US"/>
          </a:p>
        </p:txBody>
      </p:sp>
      <p:sp>
        <p:nvSpPr>
          <p:cNvPr id="9" name="Title 2"/>
          <p:cNvSpPr>
            <a:spLocks noGrp="1"/>
          </p:cNvSpPr>
          <p:nvPr>
            <p:ph type="title" hasCustomPrompt="1"/>
          </p:nvPr>
        </p:nvSpPr>
        <p:spPr>
          <a:xfrm>
            <a:off x="1092085" y="923926"/>
            <a:ext cx="4962768" cy="4545804"/>
          </a:xfrm>
        </p:spPr>
        <p:txBody>
          <a:bodyPr anchor="ctr" anchorCtr="0"/>
          <a:lstStyle>
            <a:lvl1pPr marL="228600" indent="-228600">
              <a:lnSpc>
                <a:spcPct val="100000"/>
              </a:lnSpc>
              <a:defRPr/>
            </a:lvl1pPr>
          </a:lstStyle>
          <a:p>
            <a:r>
              <a:rPr lang="en-US"/>
              <a:t>“Quote placeholder Lorem ipsum dolor sit </a:t>
            </a:r>
            <a:r>
              <a:rPr lang="en-US" err="1"/>
              <a:t>amet</a:t>
            </a:r>
            <a:r>
              <a:rPr lang="en-US"/>
              <a:t>, </a:t>
            </a:r>
            <a:r>
              <a:rPr lang="en-US" err="1"/>
              <a:t>conse</a:t>
            </a:r>
            <a:r>
              <a:rPr lang="en-US"/>
              <a:t> </a:t>
            </a:r>
            <a:r>
              <a:rPr lang="en-US" err="1"/>
              <a:t>ctet</a:t>
            </a:r>
            <a:r>
              <a:rPr lang="en-US"/>
              <a:t> ur </a:t>
            </a:r>
            <a:r>
              <a:rPr lang="en-US" err="1"/>
              <a:t>adipiscing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a:t>
            </a:r>
          </a:p>
        </p:txBody>
      </p:sp>
      <p:sp>
        <p:nvSpPr>
          <p:cNvPr id="10" name="Rectangle 9"/>
          <p:cNvSpPr>
            <a:spLocks noChangeAspect="1"/>
          </p:cNvSpPr>
          <p:nvPr userDrawn="1"/>
        </p:nvSpPr>
        <p:spPr bwMode="ltGray">
          <a:xfrm>
            <a:off x="6426219" y="920687"/>
            <a:ext cx="246952" cy="5065776"/>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1" name="Rectangle 10"/>
          <p:cNvSpPr>
            <a:spLocks noChangeAspect="1"/>
          </p:cNvSpPr>
          <p:nvPr userDrawn="1"/>
        </p:nvSpPr>
        <p:spPr bwMode="ltGray">
          <a:xfrm>
            <a:off x="473765" y="920687"/>
            <a:ext cx="246952" cy="5065776"/>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5422380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W2_Rose with photo">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B80F6528-EE68-E547-B691-7520BAE19AE6}"/>
              </a:ext>
            </a:extLst>
          </p:cNvPr>
          <p:cNvSpPr>
            <a:spLocks noGrp="1"/>
          </p:cNvSpPr>
          <p:nvPr>
            <p:ph type="pic" sz="quarter" idx="11"/>
          </p:nvPr>
        </p:nvSpPr>
        <p:spPr>
          <a:xfrm>
            <a:off x="7043912" y="1343025"/>
            <a:ext cx="4689182" cy="4298950"/>
          </a:xfrm>
        </p:spPr>
        <p:txBody>
          <a:bodyPr/>
          <a:lstStyle/>
          <a:p>
            <a:r>
              <a:rPr lang="en-US" dirty="0"/>
              <a:t>Click icon to add picture</a:t>
            </a:r>
          </a:p>
        </p:txBody>
      </p:sp>
      <p:sp>
        <p:nvSpPr>
          <p:cNvPr id="8" name="Text Placeholder 11">
            <a:extLst>
              <a:ext uri="{FF2B5EF4-FFF2-40B4-BE49-F238E27FC236}">
                <a16:creationId xmlns:a16="http://schemas.microsoft.com/office/drawing/2014/main" id="{88A909D5-54FC-434E-A562-A62EE938E1A0}"/>
              </a:ext>
            </a:extLst>
          </p:cNvPr>
          <p:cNvSpPr>
            <a:spLocks noGrp="1"/>
          </p:cNvSpPr>
          <p:nvPr>
            <p:ph type="body" sz="quarter" idx="12" hasCustomPrompt="1"/>
          </p:nvPr>
        </p:nvSpPr>
        <p:spPr>
          <a:xfrm>
            <a:off x="1092084" y="5469731"/>
            <a:ext cx="4962768" cy="344489"/>
          </a:xfrm>
        </p:spPr>
        <p:txBody>
          <a:bodyPr/>
          <a:lstStyle>
            <a:lvl1pPr marL="0" indent="0">
              <a:buNone/>
              <a:defRPr sz="1400">
                <a:solidFill>
                  <a:schemeClr val="tx1"/>
                </a:solidFill>
              </a:defRPr>
            </a:lvl1pPr>
          </a:lstStyle>
          <a:p>
            <a:pPr lvl="0"/>
            <a:r>
              <a:rPr lang="en-US" sz="1400"/>
              <a:t>Quote attribution placeholder</a:t>
            </a:r>
            <a:endParaRPr lang="en-US"/>
          </a:p>
        </p:txBody>
      </p:sp>
      <p:sp>
        <p:nvSpPr>
          <p:cNvPr id="9" name="Title 2"/>
          <p:cNvSpPr>
            <a:spLocks noGrp="1"/>
          </p:cNvSpPr>
          <p:nvPr>
            <p:ph type="title" hasCustomPrompt="1"/>
          </p:nvPr>
        </p:nvSpPr>
        <p:spPr>
          <a:xfrm>
            <a:off x="1092085" y="923926"/>
            <a:ext cx="4962768" cy="4545804"/>
          </a:xfrm>
        </p:spPr>
        <p:txBody>
          <a:bodyPr anchor="ctr" anchorCtr="0"/>
          <a:lstStyle>
            <a:lvl1pPr marL="228600" indent="-228600">
              <a:lnSpc>
                <a:spcPct val="100000"/>
              </a:lnSpc>
              <a:defRPr/>
            </a:lvl1pPr>
          </a:lstStyle>
          <a:p>
            <a:r>
              <a:rPr lang="en-US"/>
              <a:t>“Quote placeholder Lorem ipsum dolor sit </a:t>
            </a:r>
            <a:r>
              <a:rPr lang="en-US" err="1"/>
              <a:t>amet</a:t>
            </a:r>
            <a:r>
              <a:rPr lang="en-US"/>
              <a:t>, </a:t>
            </a:r>
            <a:r>
              <a:rPr lang="en-US" err="1"/>
              <a:t>conse</a:t>
            </a:r>
            <a:r>
              <a:rPr lang="en-US"/>
              <a:t> </a:t>
            </a:r>
            <a:r>
              <a:rPr lang="en-US" err="1"/>
              <a:t>ctet</a:t>
            </a:r>
            <a:r>
              <a:rPr lang="en-US"/>
              <a:t> ur </a:t>
            </a:r>
            <a:r>
              <a:rPr lang="en-US" err="1"/>
              <a:t>adipiscing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a:t>
            </a:r>
          </a:p>
        </p:txBody>
      </p:sp>
      <p:sp>
        <p:nvSpPr>
          <p:cNvPr id="10" name="Rectangle 9"/>
          <p:cNvSpPr>
            <a:spLocks noChangeAspect="1"/>
          </p:cNvSpPr>
          <p:nvPr userDrawn="1"/>
        </p:nvSpPr>
        <p:spPr bwMode="ltGray">
          <a:xfrm>
            <a:off x="6426219" y="920687"/>
            <a:ext cx="246952" cy="5065776"/>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1" name="Rectangle 10"/>
          <p:cNvSpPr>
            <a:spLocks noChangeAspect="1"/>
          </p:cNvSpPr>
          <p:nvPr userDrawn="1"/>
        </p:nvSpPr>
        <p:spPr bwMode="ltGray">
          <a:xfrm>
            <a:off x="473765" y="920687"/>
            <a:ext cx="246952" cy="5065776"/>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2818095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p:txBody>
          <a:bodyPr/>
          <a:lstStyle>
            <a:lvl1pPr marL="285750" marR="0" indent="-285750" algn="l" defTabSz="914400" rtl="0" eaLnBrk="1" fontAlgn="auto" latinLnBrk="0" hangingPunct="1">
              <a:lnSpc>
                <a:spcPct val="100000"/>
              </a:lnSpc>
              <a:spcBef>
                <a:spcPts val="0"/>
              </a:spcBef>
              <a:spcAft>
                <a:spcPts val="1200"/>
              </a:spcAft>
              <a:buClr>
                <a:schemeClr val="tx2"/>
              </a:buClr>
              <a:buSzPct val="100000"/>
              <a:buFont typeface="Wingdings" panose="05000000000000000000" pitchFamily="2" charset="2"/>
              <a:buChar char="§"/>
              <a:tabLst/>
              <a:defRPr lang="en-US" sz="1400" kern="1200" dirty="0" smtClean="0">
                <a:solidFill>
                  <a:schemeClr val="tx1"/>
                </a:solidFill>
                <a:latin typeface="+mn-lt"/>
                <a:ea typeface="+mn-ea"/>
                <a:cs typeface="+mn-cs"/>
              </a:defRPr>
            </a:lvl1pPr>
            <a:lvl2pPr marL="457200" indent="-228600">
              <a:defRPr lang="en-US" sz="1400" kern="1200" dirty="0" smtClean="0">
                <a:solidFill>
                  <a:schemeClr val="tx1"/>
                </a:solidFill>
                <a:latin typeface="+mn-lt"/>
                <a:ea typeface="+mn-ea"/>
                <a:cs typeface="+mn-cs"/>
              </a:defRPr>
            </a:lvl2pPr>
            <a:lvl3pPr marL="682625" indent="-225425">
              <a:buFont typeface="Wingdings" panose="05000000000000000000" pitchFamily="2" charset="2"/>
              <a:buChar char="§"/>
              <a:defRPr lang="en-US" sz="1400" kern="1200" dirty="0" smtClean="0">
                <a:solidFill>
                  <a:schemeClr val="tx1"/>
                </a:solidFill>
                <a:latin typeface="+mn-lt"/>
                <a:ea typeface="+mn-ea"/>
                <a:cs typeface="+mn-cs"/>
              </a:defRPr>
            </a:lvl3pPr>
            <a:lvl4pPr marL="914400" indent="-228600">
              <a:buSzPct val="100000"/>
              <a:buFont typeface="Arial" panose="020B0604020202020204" pitchFamily="34" charset="0"/>
              <a:buChar char="–"/>
              <a:defRPr lang="en-US" sz="1400" kern="1200" dirty="0" smtClean="0">
                <a:solidFill>
                  <a:schemeClr val="tx1"/>
                </a:solidFill>
                <a:latin typeface="+mn-lt"/>
                <a:ea typeface="+mn-ea"/>
                <a:cs typeface="+mn-cs"/>
              </a:defRPr>
            </a:lvl4pPr>
            <a:lvl5pPr marL="1146175" indent="-231775">
              <a:buFont typeface="Wingdings" panose="05000000000000000000" pitchFamily="2" charset="2"/>
              <a:buChar char="§"/>
              <a:defRPr lang="en-US" sz="1400" kern="1200" dirty="0">
                <a:solidFill>
                  <a:schemeClr val="tx1"/>
                </a:solidFill>
                <a:latin typeface="+mn-lt"/>
                <a:ea typeface="+mn-ea"/>
                <a:cs typeface="+mn-cs"/>
              </a:defRPr>
            </a:lvl5pPr>
          </a:lstStyle>
          <a:p>
            <a:pPr marL="228600" marR="0" lvl="0" indent="-228600" algn="l" defTabSz="914400" rtl="0" eaLnBrk="1" fontAlgn="auto" latinLnBrk="0" hangingPunct="1">
              <a:lnSpc>
                <a:spcPct val="100000"/>
              </a:lnSpc>
              <a:spcBef>
                <a:spcPts val="0"/>
              </a:spcBef>
              <a:spcAft>
                <a:spcPts val="1200"/>
              </a:spcAft>
              <a:buClr>
                <a:schemeClr val="tx2"/>
              </a:buClr>
              <a:buSzPct val="100000"/>
              <a:buFont typeface="Wingdings" panose="05000000000000000000" pitchFamily="2" charset="2"/>
              <a:buChar char="§"/>
              <a:tabLst/>
              <a:defRPr/>
            </a:pPr>
            <a:r>
              <a:rPr lang="en-US"/>
              <a:t>Click to edit Master text styles</a:t>
            </a:r>
          </a:p>
          <a:p>
            <a:pPr marL="228600" marR="0" lvl="1" indent="-228600" algn="l" defTabSz="914400" rtl="0" eaLnBrk="1" fontAlgn="auto" latinLnBrk="0" hangingPunct="1">
              <a:lnSpc>
                <a:spcPct val="100000"/>
              </a:lnSpc>
              <a:spcBef>
                <a:spcPts val="0"/>
              </a:spcBef>
              <a:spcAft>
                <a:spcPts val="1200"/>
              </a:spcAft>
              <a:buClr>
                <a:schemeClr val="tx2"/>
              </a:buClr>
              <a:buSzPct val="100000"/>
              <a:buFont typeface="Wingdings" panose="05000000000000000000" pitchFamily="2" charset="2"/>
              <a:buChar char="§"/>
              <a:tabLst/>
              <a:defRPr/>
            </a:pPr>
            <a:r>
              <a:rPr lang="en-US"/>
              <a:t>Second level</a:t>
            </a:r>
          </a:p>
          <a:p>
            <a:pPr marL="228600" marR="0" lvl="2" indent="-228600" algn="l" defTabSz="914400" rtl="0" eaLnBrk="1" fontAlgn="auto" latinLnBrk="0" hangingPunct="1">
              <a:lnSpc>
                <a:spcPct val="100000"/>
              </a:lnSpc>
              <a:spcBef>
                <a:spcPts val="0"/>
              </a:spcBef>
              <a:spcAft>
                <a:spcPts val="1200"/>
              </a:spcAft>
              <a:buClr>
                <a:schemeClr val="tx2"/>
              </a:buClr>
              <a:buSzPct val="100000"/>
              <a:buFont typeface="Wingdings" panose="05000000000000000000" pitchFamily="2" charset="2"/>
              <a:buChar char="§"/>
              <a:tabLst/>
              <a:defRPr/>
            </a:pPr>
            <a:r>
              <a:rPr lang="en-US"/>
              <a:t>Third level</a:t>
            </a:r>
          </a:p>
          <a:p>
            <a:pPr marL="228600" marR="0" lvl="3" indent="-228600" algn="l" defTabSz="914400" rtl="0" eaLnBrk="1" fontAlgn="auto" latinLnBrk="0" hangingPunct="1">
              <a:lnSpc>
                <a:spcPct val="100000"/>
              </a:lnSpc>
              <a:spcBef>
                <a:spcPts val="0"/>
              </a:spcBef>
              <a:spcAft>
                <a:spcPts val="1200"/>
              </a:spcAft>
              <a:buClr>
                <a:schemeClr val="tx2"/>
              </a:buClr>
              <a:buSzPct val="100000"/>
              <a:buFont typeface="Wingdings" panose="05000000000000000000" pitchFamily="2" charset="2"/>
              <a:buChar char="§"/>
              <a:tabLst/>
              <a:defRPr/>
            </a:pPr>
            <a:r>
              <a:rPr lang="en-US"/>
              <a:t>Fourth level</a:t>
            </a:r>
          </a:p>
          <a:p>
            <a:pPr marL="228600" marR="0" lvl="4" indent="-228600" algn="l" defTabSz="914400" rtl="0" eaLnBrk="1" fontAlgn="auto" latinLnBrk="0" hangingPunct="1">
              <a:lnSpc>
                <a:spcPct val="100000"/>
              </a:lnSpc>
              <a:spcBef>
                <a:spcPts val="0"/>
              </a:spcBef>
              <a:spcAft>
                <a:spcPts val="1200"/>
              </a:spcAft>
              <a:buClr>
                <a:schemeClr val="tx2"/>
              </a:buClr>
              <a:buSzPct val="100000"/>
              <a:buFont typeface="Wingdings" panose="05000000000000000000" pitchFamily="2" charset="2"/>
              <a:buChar char="§"/>
              <a:tabLst/>
              <a:defRPr/>
            </a:pPr>
            <a:r>
              <a:rPr lang="en-US"/>
              <a:t>Fifth level</a:t>
            </a:r>
          </a:p>
        </p:txBody>
      </p:sp>
    </p:spTree>
    <p:extLst>
      <p:ext uri="{BB962C8B-B14F-4D97-AF65-F5344CB8AC3E}">
        <p14:creationId xmlns:p14="http://schemas.microsoft.com/office/powerpoint/2010/main" val="28401999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Slide B1_Steel">
    <p:spTree>
      <p:nvGrpSpPr>
        <p:cNvPr id="1" name=""/>
        <p:cNvGrpSpPr/>
        <p:nvPr/>
      </p:nvGrpSpPr>
      <p:grpSpPr>
        <a:xfrm>
          <a:off x="0" y="0"/>
          <a:ext cx="0" cy="0"/>
          <a:chOff x="0" y="0"/>
          <a:chExt cx="0" cy="0"/>
        </a:xfrm>
      </p:grpSpPr>
      <p:sp>
        <p:nvSpPr>
          <p:cNvPr id="9" name="Focus Frame 2"/>
          <p:cNvSpPr>
            <a:spLocks noChangeAspect="1"/>
          </p:cNvSpPr>
          <p:nvPr userDrawn="1"/>
        </p:nvSpPr>
        <p:spPr bwMode="gray">
          <a:xfrm>
            <a:off x="7058822" y="1343025"/>
            <a:ext cx="160433" cy="3291840"/>
          </a:xfrm>
          <a:prstGeom prst="rect">
            <a:avLst/>
          </a:prstGeom>
          <a:solidFill>
            <a:srgbClr val="6F7878"/>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2" name="Focus Frame 2"/>
          <p:cNvSpPr>
            <a:spLocks noChangeAspect="1"/>
          </p:cNvSpPr>
          <p:nvPr userDrawn="1"/>
        </p:nvSpPr>
        <p:spPr bwMode="gray">
          <a:xfrm>
            <a:off x="1588464" y="1343025"/>
            <a:ext cx="160433" cy="3291840"/>
          </a:xfrm>
          <a:prstGeom prst="rect">
            <a:avLst/>
          </a:prstGeom>
          <a:solidFill>
            <a:srgbClr val="6F7878"/>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pic>
        <p:nvPicPr>
          <p:cNvPr id="10" name="Gartner Logo">
            <a:extLst>
              <a:ext uri="{FF2B5EF4-FFF2-40B4-BE49-F238E27FC236}">
                <a16:creationId xmlns:a16="http://schemas.microsoft.com/office/drawing/2014/main" id="{E537F604-AEEC-FF43-B5BF-9B08BDD39D3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82533" y="5971215"/>
            <a:ext cx="2057936" cy="470848"/>
          </a:xfrm>
          <a:prstGeom prst="rect">
            <a:avLst/>
          </a:prstGeom>
        </p:spPr>
      </p:pic>
      <p:sp>
        <p:nvSpPr>
          <p:cNvPr id="13" name="Text Placeholder 4"/>
          <p:cNvSpPr>
            <a:spLocks noGrp="1"/>
          </p:cNvSpPr>
          <p:nvPr>
            <p:ph type="body" sz="quarter" idx="10" hasCustomPrompt="1"/>
          </p:nvPr>
        </p:nvSpPr>
        <p:spPr>
          <a:xfrm>
            <a:off x="2166861" y="3804785"/>
            <a:ext cx="4545024" cy="553998"/>
          </a:xfrm>
        </p:spPr>
        <p:txBody>
          <a:bodyPr wrap="square">
            <a:spAutoFit/>
          </a:bodyPr>
          <a:lstStyle>
            <a:lvl1pPr marL="0" indent="0">
              <a:lnSpc>
                <a:spcPct val="100000"/>
              </a:lnSpc>
              <a:spcAft>
                <a:spcPts val="0"/>
              </a:spcAft>
              <a:buNone/>
              <a:defRPr sz="1800" baseline="0"/>
            </a:lvl1pPr>
            <a:lvl2pPr marL="0" indent="0">
              <a:buNone/>
              <a:defRPr/>
            </a:lvl2pPr>
            <a:lvl3pPr marL="0" indent="0">
              <a:buNone/>
              <a:defRPr/>
            </a:lvl3pPr>
            <a:lvl4pPr marL="0" indent="0">
              <a:buNone/>
              <a:defRPr/>
            </a:lvl4pPr>
            <a:lvl5pPr marL="0" indent="0">
              <a:buNone/>
              <a:defRPr/>
            </a:lvl5pPr>
          </a:lstStyle>
          <a:p>
            <a:pPr lvl="0"/>
            <a:r>
              <a:rPr lang="en-US"/>
              <a:t>Click to add Presenter Name</a:t>
            </a:r>
            <a:br>
              <a:rPr lang="en-US"/>
            </a:br>
            <a:r>
              <a:rPr lang="en-US"/>
              <a:t>Add date on second line</a:t>
            </a:r>
          </a:p>
        </p:txBody>
      </p:sp>
      <p:sp>
        <p:nvSpPr>
          <p:cNvPr id="16" name="Title 1"/>
          <p:cNvSpPr>
            <a:spLocks noGrp="1"/>
          </p:cNvSpPr>
          <p:nvPr>
            <p:ph type="ctrTitle"/>
          </p:nvPr>
        </p:nvSpPr>
        <p:spPr>
          <a:xfrm>
            <a:off x="2166861" y="1687986"/>
            <a:ext cx="4545024" cy="1994392"/>
          </a:xfrm>
        </p:spPr>
        <p:txBody>
          <a:bodyPr wrap="square" anchor="ctr" anchorCtr="0">
            <a:noAutofit/>
          </a:bodyPr>
          <a:lstStyle>
            <a:lvl1pPr algn="l">
              <a:defRPr sz="3600"/>
            </a:lvl1pPr>
          </a:lstStyle>
          <a:p>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black">
          <a:xfrm>
            <a:off x="9686167" y="5975402"/>
            <a:ext cx="2057400" cy="469087"/>
          </a:xfrm>
          <a:prstGeom prst="rect">
            <a:avLst/>
          </a:prstGeom>
        </p:spPr>
      </p:pic>
      <p:sp>
        <p:nvSpPr>
          <p:cNvPr id="11" name="TextBox 10"/>
          <p:cNvSpPr txBox="1"/>
          <p:nvPr userDrawn="1"/>
        </p:nvSpPr>
        <p:spPr bwMode="gray">
          <a:xfrm>
            <a:off x="460257" y="6134024"/>
            <a:ext cx="7048908" cy="323165"/>
          </a:xfrm>
          <a:prstGeom prst="rect">
            <a:avLst/>
          </a:prstGeom>
          <a:noFill/>
        </p:spPr>
        <p:txBody>
          <a:bodyPr wrap="square" lIns="0" tIns="0" rIns="0" bIns="0" anchor="t" anchorCtr="0">
            <a:spAutoFit/>
          </a:bodyPr>
          <a:lstStyle/>
          <a:p>
            <a:pPr algn="l" eaLnBrk="0" hangingPunct="0">
              <a:lnSpc>
                <a:spcPct val="100000"/>
              </a:lnSpc>
              <a:spcBef>
                <a:spcPts val="0"/>
              </a:spcBef>
              <a:spcAft>
                <a:spcPts val="0"/>
              </a:spcAft>
              <a:defRPr/>
            </a:pPr>
            <a:r>
              <a:rPr lang="en-US" sz="700" b="0" i="0" u="none" strike="noStrike" kern="1200" dirty="0">
                <a:solidFill>
                  <a:schemeClr val="tx1"/>
                </a:solidFill>
                <a:effectLst/>
                <a:latin typeface="Arial" charset="0"/>
                <a:ea typeface="Arial Unicode MS" pitchFamily="34" charset="-128"/>
                <a:cs typeface="Arial Unicode MS" pitchFamily="34" charset="-128"/>
              </a:rPr>
              <a:t>© 2021 Gartner, Inc. and/or its affiliates. All rights reserved. Gartner is a registered trademark of Gartner, Inc. or its affiliates. This presentation, including all supporting materials, 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endParaRPr lang="en-US" sz="700" dirty="0">
              <a:solidFill>
                <a:schemeClr val="tx1"/>
              </a:solidFill>
              <a:ea typeface="Arial Unicode MS" pitchFamily="34" charset="-128"/>
              <a:cs typeface="Arial Unicode MS" pitchFamily="34" charset="-128"/>
            </a:endParaRPr>
          </a:p>
        </p:txBody>
      </p:sp>
    </p:spTree>
    <p:extLst>
      <p:ext uri="{BB962C8B-B14F-4D97-AF65-F5344CB8AC3E}">
        <p14:creationId xmlns:p14="http://schemas.microsoft.com/office/powerpoint/2010/main" val="2683118759"/>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Slide B1_Tang">
    <p:spTree>
      <p:nvGrpSpPr>
        <p:cNvPr id="1" name=""/>
        <p:cNvGrpSpPr/>
        <p:nvPr/>
      </p:nvGrpSpPr>
      <p:grpSpPr>
        <a:xfrm>
          <a:off x="0" y="0"/>
          <a:ext cx="0" cy="0"/>
          <a:chOff x="0" y="0"/>
          <a:chExt cx="0" cy="0"/>
        </a:xfrm>
      </p:grpSpPr>
      <p:pic>
        <p:nvPicPr>
          <p:cNvPr id="10" name="Gartner Logo">
            <a:extLst>
              <a:ext uri="{FF2B5EF4-FFF2-40B4-BE49-F238E27FC236}">
                <a16:creationId xmlns:a16="http://schemas.microsoft.com/office/drawing/2014/main" id="{E537F604-AEEC-FF43-B5BF-9B08BDD39D3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82533" y="5971215"/>
            <a:ext cx="2057936" cy="470848"/>
          </a:xfrm>
          <a:prstGeom prst="rect">
            <a:avLst/>
          </a:prstGeom>
        </p:spPr>
      </p:pic>
      <p:sp>
        <p:nvSpPr>
          <p:cNvPr id="9" name="Focus Frame 2"/>
          <p:cNvSpPr>
            <a:spLocks noChangeAspect="1"/>
          </p:cNvSpPr>
          <p:nvPr userDrawn="1"/>
        </p:nvSpPr>
        <p:spPr bwMode="gray">
          <a:xfrm>
            <a:off x="7058822" y="1343025"/>
            <a:ext cx="160433" cy="3291840"/>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2" name="Focus Frame 2"/>
          <p:cNvSpPr>
            <a:spLocks noChangeAspect="1"/>
          </p:cNvSpPr>
          <p:nvPr userDrawn="1"/>
        </p:nvSpPr>
        <p:spPr bwMode="gray">
          <a:xfrm>
            <a:off x="1588464" y="1343025"/>
            <a:ext cx="160433" cy="3291840"/>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3" name="Text Placeholder 4"/>
          <p:cNvSpPr>
            <a:spLocks noGrp="1"/>
          </p:cNvSpPr>
          <p:nvPr>
            <p:ph type="body" sz="quarter" idx="10" hasCustomPrompt="1"/>
          </p:nvPr>
        </p:nvSpPr>
        <p:spPr>
          <a:xfrm>
            <a:off x="2166861" y="3804785"/>
            <a:ext cx="4545024" cy="553998"/>
          </a:xfrm>
        </p:spPr>
        <p:txBody>
          <a:bodyPr wrap="square">
            <a:spAutoFit/>
          </a:bodyPr>
          <a:lstStyle>
            <a:lvl1pPr marL="0" indent="0">
              <a:lnSpc>
                <a:spcPct val="100000"/>
              </a:lnSpc>
              <a:spcAft>
                <a:spcPts val="0"/>
              </a:spcAft>
              <a:buNone/>
              <a:defRPr sz="1800" baseline="0"/>
            </a:lvl1pPr>
            <a:lvl2pPr marL="0" indent="0">
              <a:buNone/>
              <a:defRPr/>
            </a:lvl2pPr>
            <a:lvl3pPr marL="0" indent="0">
              <a:buNone/>
              <a:defRPr/>
            </a:lvl3pPr>
            <a:lvl4pPr marL="0" indent="0">
              <a:buNone/>
              <a:defRPr/>
            </a:lvl4pPr>
            <a:lvl5pPr marL="0" indent="0">
              <a:buNone/>
              <a:defRPr/>
            </a:lvl5pPr>
          </a:lstStyle>
          <a:p>
            <a:pPr lvl="0"/>
            <a:r>
              <a:rPr lang="en-US"/>
              <a:t>Click to add Presenter Name</a:t>
            </a:r>
            <a:br>
              <a:rPr lang="en-US"/>
            </a:br>
            <a:r>
              <a:rPr lang="en-US"/>
              <a:t>Add date on second line</a:t>
            </a:r>
          </a:p>
        </p:txBody>
      </p:sp>
      <p:sp>
        <p:nvSpPr>
          <p:cNvPr id="16" name="Title 1"/>
          <p:cNvSpPr>
            <a:spLocks noGrp="1"/>
          </p:cNvSpPr>
          <p:nvPr>
            <p:ph type="ctrTitle"/>
          </p:nvPr>
        </p:nvSpPr>
        <p:spPr>
          <a:xfrm>
            <a:off x="2166861" y="1687986"/>
            <a:ext cx="4545024" cy="1994392"/>
          </a:xfrm>
        </p:spPr>
        <p:txBody>
          <a:bodyPr wrap="square" anchor="ctr" anchorCtr="0">
            <a:noAutofit/>
          </a:bodyPr>
          <a:lstStyle>
            <a:lvl1pPr algn="l">
              <a:defRPr sz="3600"/>
            </a:lvl1pPr>
          </a:lstStyle>
          <a:p>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black">
          <a:xfrm>
            <a:off x="9686167" y="5975402"/>
            <a:ext cx="2057400" cy="469087"/>
          </a:xfrm>
          <a:prstGeom prst="rect">
            <a:avLst/>
          </a:prstGeom>
        </p:spPr>
      </p:pic>
      <p:sp>
        <p:nvSpPr>
          <p:cNvPr id="11" name="TextBox 10"/>
          <p:cNvSpPr txBox="1"/>
          <p:nvPr userDrawn="1"/>
        </p:nvSpPr>
        <p:spPr bwMode="gray">
          <a:xfrm>
            <a:off x="460257" y="6134024"/>
            <a:ext cx="7048908" cy="323165"/>
          </a:xfrm>
          <a:prstGeom prst="rect">
            <a:avLst/>
          </a:prstGeom>
          <a:noFill/>
        </p:spPr>
        <p:txBody>
          <a:bodyPr wrap="square" lIns="0" tIns="0" rIns="0" bIns="0" anchor="t" anchorCtr="0">
            <a:spAutoFit/>
          </a:bodyPr>
          <a:lstStyle/>
          <a:p>
            <a:pPr algn="l" eaLnBrk="0" hangingPunct="0">
              <a:lnSpc>
                <a:spcPct val="100000"/>
              </a:lnSpc>
              <a:spcBef>
                <a:spcPts val="0"/>
              </a:spcBef>
              <a:spcAft>
                <a:spcPts val="0"/>
              </a:spcAft>
              <a:defRPr/>
            </a:pPr>
            <a:r>
              <a:rPr lang="en-US" sz="700" b="0" i="0" u="none" strike="noStrike" kern="1200" dirty="0">
                <a:solidFill>
                  <a:schemeClr val="tx1"/>
                </a:solidFill>
                <a:effectLst/>
                <a:latin typeface="Arial" charset="0"/>
                <a:ea typeface="Arial Unicode MS" pitchFamily="34" charset="-128"/>
                <a:cs typeface="Arial Unicode MS" pitchFamily="34" charset="-128"/>
              </a:rPr>
              <a:t>© 2021 Gartner, Inc. and/or its affiliates. All rights reserved. Gartner is a registered trademark of Gartner, Inc. or its affiliates. This presentation, including all supporting materials, 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endParaRPr lang="en-US" sz="700" dirty="0">
              <a:solidFill>
                <a:schemeClr val="tx1"/>
              </a:solidFill>
              <a:ea typeface="Arial Unicode MS" pitchFamily="34" charset="-128"/>
              <a:cs typeface="Arial Unicode MS" pitchFamily="34" charset="-128"/>
            </a:endParaRPr>
          </a:p>
        </p:txBody>
      </p:sp>
    </p:spTree>
    <p:extLst>
      <p:ext uri="{BB962C8B-B14F-4D97-AF65-F5344CB8AC3E}">
        <p14:creationId xmlns:p14="http://schemas.microsoft.com/office/powerpoint/2010/main" val="2512242094"/>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Slide B1_Lemon">
    <p:spTree>
      <p:nvGrpSpPr>
        <p:cNvPr id="1" name=""/>
        <p:cNvGrpSpPr/>
        <p:nvPr/>
      </p:nvGrpSpPr>
      <p:grpSpPr>
        <a:xfrm>
          <a:off x="0" y="0"/>
          <a:ext cx="0" cy="0"/>
          <a:chOff x="0" y="0"/>
          <a:chExt cx="0" cy="0"/>
        </a:xfrm>
      </p:grpSpPr>
      <p:pic>
        <p:nvPicPr>
          <p:cNvPr id="10" name="Gartner Logo">
            <a:extLst>
              <a:ext uri="{FF2B5EF4-FFF2-40B4-BE49-F238E27FC236}">
                <a16:creationId xmlns:a16="http://schemas.microsoft.com/office/drawing/2014/main" id="{E537F604-AEEC-FF43-B5BF-9B08BDD39D3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82533" y="5971215"/>
            <a:ext cx="2057936" cy="470848"/>
          </a:xfrm>
          <a:prstGeom prst="rect">
            <a:avLst/>
          </a:prstGeom>
        </p:spPr>
      </p:pic>
      <p:sp>
        <p:nvSpPr>
          <p:cNvPr id="9" name="Focus Frame 2"/>
          <p:cNvSpPr>
            <a:spLocks noChangeAspect="1"/>
          </p:cNvSpPr>
          <p:nvPr userDrawn="1"/>
        </p:nvSpPr>
        <p:spPr bwMode="gray">
          <a:xfrm>
            <a:off x="7058822" y="1343025"/>
            <a:ext cx="160433" cy="3291840"/>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2" name="Focus Frame 2"/>
          <p:cNvSpPr>
            <a:spLocks noChangeAspect="1"/>
          </p:cNvSpPr>
          <p:nvPr userDrawn="1"/>
        </p:nvSpPr>
        <p:spPr bwMode="gray">
          <a:xfrm>
            <a:off x="1588464" y="1343025"/>
            <a:ext cx="160433" cy="3291840"/>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3" name="Text Placeholder 4"/>
          <p:cNvSpPr>
            <a:spLocks noGrp="1"/>
          </p:cNvSpPr>
          <p:nvPr>
            <p:ph type="body" sz="quarter" idx="10" hasCustomPrompt="1"/>
          </p:nvPr>
        </p:nvSpPr>
        <p:spPr>
          <a:xfrm>
            <a:off x="2166861" y="3804785"/>
            <a:ext cx="4545024" cy="553998"/>
          </a:xfrm>
        </p:spPr>
        <p:txBody>
          <a:bodyPr wrap="square">
            <a:spAutoFit/>
          </a:bodyPr>
          <a:lstStyle>
            <a:lvl1pPr marL="0" indent="0">
              <a:lnSpc>
                <a:spcPct val="100000"/>
              </a:lnSpc>
              <a:spcAft>
                <a:spcPts val="0"/>
              </a:spcAft>
              <a:buNone/>
              <a:defRPr sz="1800" baseline="0"/>
            </a:lvl1pPr>
            <a:lvl2pPr marL="0" indent="0">
              <a:buNone/>
              <a:defRPr/>
            </a:lvl2pPr>
            <a:lvl3pPr marL="0" indent="0">
              <a:buNone/>
              <a:defRPr/>
            </a:lvl3pPr>
            <a:lvl4pPr marL="0" indent="0">
              <a:buNone/>
              <a:defRPr/>
            </a:lvl4pPr>
            <a:lvl5pPr marL="0" indent="0">
              <a:buNone/>
              <a:defRPr/>
            </a:lvl5pPr>
          </a:lstStyle>
          <a:p>
            <a:pPr lvl="0"/>
            <a:r>
              <a:rPr lang="en-US"/>
              <a:t>Click to add Presenter Name</a:t>
            </a:r>
            <a:br>
              <a:rPr lang="en-US"/>
            </a:br>
            <a:r>
              <a:rPr lang="en-US"/>
              <a:t>Add date on second line</a:t>
            </a:r>
          </a:p>
        </p:txBody>
      </p:sp>
      <p:sp>
        <p:nvSpPr>
          <p:cNvPr id="16" name="Title 1"/>
          <p:cNvSpPr>
            <a:spLocks noGrp="1"/>
          </p:cNvSpPr>
          <p:nvPr>
            <p:ph type="ctrTitle"/>
          </p:nvPr>
        </p:nvSpPr>
        <p:spPr>
          <a:xfrm>
            <a:off x="2166861" y="1687986"/>
            <a:ext cx="4545024" cy="1994392"/>
          </a:xfrm>
        </p:spPr>
        <p:txBody>
          <a:bodyPr wrap="square" anchor="ctr" anchorCtr="0">
            <a:noAutofit/>
          </a:bodyPr>
          <a:lstStyle>
            <a:lvl1pPr algn="l">
              <a:defRPr sz="3600"/>
            </a:lvl1pPr>
          </a:lstStyle>
          <a:p>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black">
          <a:xfrm>
            <a:off x="9686167" y="5975402"/>
            <a:ext cx="2057400" cy="469087"/>
          </a:xfrm>
          <a:prstGeom prst="rect">
            <a:avLst/>
          </a:prstGeom>
        </p:spPr>
      </p:pic>
      <p:sp>
        <p:nvSpPr>
          <p:cNvPr id="11" name="TextBox 10"/>
          <p:cNvSpPr txBox="1"/>
          <p:nvPr userDrawn="1"/>
        </p:nvSpPr>
        <p:spPr bwMode="gray">
          <a:xfrm>
            <a:off x="460257" y="6134024"/>
            <a:ext cx="7048908" cy="323165"/>
          </a:xfrm>
          <a:prstGeom prst="rect">
            <a:avLst/>
          </a:prstGeom>
          <a:noFill/>
        </p:spPr>
        <p:txBody>
          <a:bodyPr wrap="square" lIns="0" tIns="0" rIns="0" bIns="0" anchor="t" anchorCtr="0">
            <a:spAutoFit/>
          </a:bodyPr>
          <a:lstStyle/>
          <a:p>
            <a:pPr algn="l" eaLnBrk="0" hangingPunct="0">
              <a:lnSpc>
                <a:spcPct val="100000"/>
              </a:lnSpc>
              <a:spcBef>
                <a:spcPts val="0"/>
              </a:spcBef>
              <a:spcAft>
                <a:spcPts val="0"/>
              </a:spcAft>
              <a:defRPr/>
            </a:pPr>
            <a:r>
              <a:rPr lang="en-US" sz="700" b="0" i="0" u="none" strike="noStrike" kern="1200" dirty="0">
                <a:solidFill>
                  <a:schemeClr val="tx1"/>
                </a:solidFill>
                <a:effectLst/>
                <a:latin typeface="Arial" charset="0"/>
                <a:ea typeface="Arial Unicode MS" pitchFamily="34" charset="-128"/>
                <a:cs typeface="Arial Unicode MS" pitchFamily="34" charset="-128"/>
              </a:rPr>
              <a:t>© 2021 Gartner, Inc. and/or its affiliates. All rights reserved. Gartner is a registered trademark of Gartner, Inc. or its affiliates. This presentation, including all supporting materials, 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endParaRPr lang="en-US" sz="700" dirty="0">
              <a:solidFill>
                <a:schemeClr val="tx1"/>
              </a:solidFill>
              <a:ea typeface="Arial Unicode MS" pitchFamily="34" charset="-128"/>
              <a:cs typeface="Arial Unicode MS" pitchFamily="34" charset="-128"/>
            </a:endParaRPr>
          </a:p>
        </p:txBody>
      </p:sp>
    </p:spTree>
    <p:extLst>
      <p:ext uri="{BB962C8B-B14F-4D97-AF65-F5344CB8AC3E}">
        <p14:creationId xmlns:p14="http://schemas.microsoft.com/office/powerpoint/2010/main" val="1506269273"/>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Slide B1_Rose">
    <p:spTree>
      <p:nvGrpSpPr>
        <p:cNvPr id="1" name=""/>
        <p:cNvGrpSpPr/>
        <p:nvPr/>
      </p:nvGrpSpPr>
      <p:grpSpPr>
        <a:xfrm>
          <a:off x="0" y="0"/>
          <a:ext cx="0" cy="0"/>
          <a:chOff x="0" y="0"/>
          <a:chExt cx="0" cy="0"/>
        </a:xfrm>
      </p:grpSpPr>
      <p:pic>
        <p:nvPicPr>
          <p:cNvPr id="10" name="Gartner Logo">
            <a:extLst>
              <a:ext uri="{FF2B5EF4-FFF2-40B4-BE49-F238E27FC236}">
                <a16:creationId xmlns:a16="http://schemas.microsoft.com/office/drawing/2014/main" id="{E537F604-AEEC-FF43-B5BF-9B08BDD39D3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82533" y="5971215"/>
            <a:ext cx="2057936" cy="470848"/>
          </a:xfrm>
          <a:prstGeom prst="rect">
            <a:avLst/>
          </a:prstGeom>
        </p:spPr>
      </p:pic>
      <p:sp>
        <p:nvSpPr>
          <p:cNvPr id="9" name="Focus Frame 2"/>
          <p:cNvSpPr>
            <a:spLocks noChangeAspect="1"/>
          </p:cNvSpPr>
          <p:nvPr userDrawn="1"/>
        </p:nvSpPr>
        <p:spPr bwMode="gray">
          <a:xfrm>
            <a:off x="7058822" y="1343025"/>
            <a:ext cx="160433" cy="3291840"/>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2" name="Focus Frame 2"/>
          <p:cNvSpPr>
            <a:spLocks noChangeAspect="1"/>
          </p:cNvSpPr>
          <p:nvPr userDrawn="1"/>
        </p:nvSpPr>
        <p:spPr bwMode="gray">
          <a:xfrm>
            <a:off x="1588464" y="1343025"/>
            <a:ext cx="160433" cy="3291840"/>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3" name="Text Placeholder 4"/>
          <p:cNvSpPr>
            <a:spLocks noGrp="1"/>
          </p:cNvSpPr>
          <p:nvPr>
            <p:ph type="body" sz="quarter" idx="10" hasCustomPrompt="1"/>
          </p:nvPr>
        </p:nvSpPr>
        <p:spPr>
          <a:xfrm>
            <a:off x="2166861" y="3804785"/>
            <a:ext cx="4545024" cy="553998"/>
          </a:xfrm>
        </p:spPr>
        <p:txBody>
          <a:bodyPr wrap="square">
            <a:spAutoFit/>
          </a:bodyPr>
          <a:lstStyle>
            <a:lvl1pPr marL="0" indent="0">
              <a:lnSpc>
                <a:spcPct val="100000"/>
              </a:lnSpc>
              <a:spcAft>
                <a:spcPts val="0"/>
              </a:spcAft>
              <a:buNone/>
              <a:defRPr sz="1800" baseline="0"/>
            </a:lvl1pPr>
            <a:lvl2pPr marL="0" indent="0">
              <a:buNone/>
              <a:defRPr/>
            </a:lvl2pPr>
            <a:lvl3pPr marL="0" indent="0">
              <a:buNone/>
              <a:defRPr/>
            </a:lvl3pPr>
            <a:lvl4pPr marL="0" indent="0">
              <a:buNone/>
              <a:defRPr/>
            </a:lvl4pPr>
            <a:lvl5pPr marL="0" indent="0">
              <a:buNone/>
              <a:defRPr/>
            </a:lvl5pPr>
          </a:lstStyle>
          <a:p>
            <a:pPr lvl="0"/>
            <a:r>
              <a:rPr lang="en-US"/>
              <a:t>Click to add Presenter Name</a:t>
            </a:r>
            <a:br>
              <a:rPr lang="en-US"/>
            </a:br>
            <a:r>
              <a:rPr lang="en-US"/>
              <a:t>Add date on second line</a:t>
            </a:r>
          </a:p>
        </p:txBody>
      </p:sp>
      <p:sp>
        <p:nvSpPr>
          <p:cNvPr id="16" name="Title 1"/>
          <p:cNvSpPr>
            <a:spLocks noGrp="1"/>
          </p:cNvSpPr>
          <p:nvPr>
            <p:ph type="ctrTitle"/>
          </p:nvPr>
        </p:nvSpPr>
        <p:spPr>
          <a:xfrm>
            <a:off x="2166861" y="1687986"/>
            <a:ext cx="4545024" cy="1994392"/>
          </a:xfrm>
        </p:spPr>
        <p:txBody>
          <a:bodyPr wrap="square" anchor="ctr" anchorCtr="0">
            <a:noAutofit/>
          </a:bodyPr>
          <a:lstStyle>
            <a:lvl1pPr algn="l">
              <a:defRPr sz="3600"/>
            </a:lvl1pPr>
          </a:lstStyle>
          <a:p>
            <a:endParaRPr lang="en-US"/>
          </a:p>
        </p:txBody>
      </p:sp>
      <p:pic>
        <p:nvPicPr>
          <p:cNvPr id="11" name="Gartner Logo">
            <a:extLst>
              <a:ext uri="{FF2B5EF4-FFF2-40B4-BE49-F238E27FC236}">
                <a16:creationId xmlns:a16="http://schemas.microsoft.com/office/drawing/2014/main" id="{E537F604-AEEC-FF43-B5BF-9B08BDD39D3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82533" y="5971215"/>
            <a:ext cx="2057936" cy="470848"/>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black">
          <a:xfrm>
            <a:off x="9686167" y="5975402"/>
            <a:ext cx="2057400" cy="469087"/>
          </a:xfrm>
          <a:prstGeom prst="rect">
            <a:avLst/>
          </a:prstGeom>
        </p:spPr>
      </p:pic>
      <p:sp>
        <p:nvSpPr>
          <p:cNvPr id="15" name="TextBox 14"/>
          <p:cNvSpPr txBox="1"/>
          <p:nvPr userDrawn="1"/>
        </p:nvSpPr>
        <p:spPr bwMode="gray">
          <a:xfrm>
            <a:off x="460257" y="6134024"/>
            <a:ext cx="7048908" cy="323165"/>
          </a:xfrm>
          <a:prstGeom prst="rect">
            <a:avLst/>
          </a:prstGeom>
          <a:noFill/>
        </p:spPr>
        <p:txBody>
          <a:bodyPr wrap="square" lIns="0" tIns="0" rIns="0" bIns="0" anchor="t" anchorCtr="0">
            <a:spAutoFit/>
          </a:bodyPr>
          <a:lstStyle/>
          <a:p>
            <a:pPr algn="l" eaLnBrk="0" hangingPunct="0">
              <a:lnSpc>
                <a:spcPct val="100000"/>
              </a:lnSpc>
              <a:spcBef>
                <a:spcPts val="0"/>
              </a:spcBef>
              <a:spcAft>
                <a:spcPts val="0"/>
              </a:spcAft>
              <a:defRPr/>
            </a:pPr>
            <a:r>
              <a:rPr lang="en-US" sz="700" b="0" i="0" u="none" strike="noStrike" kern="1200" dirty="0">
                <a:solidFill>
                  <a:schemeClr val="tx1"/>
                </a:solidFill>
                <a:effectLst/>
                <a:latin typeface="Arial" charset="0"/>
                <a:ea typeface="Arial Unicode MS" pitchFamily="34" charset="-128"/>
                <a:cs typeface="Arial Unicode MS" pitchFamily="34" charset="-128"/>
              </a:rPr>
              <a:t>© 2021 Gartner, Inc. and/or its affiliates. All rights reserved. Gartner is a registered trademark of Gartner, Inc. or its affiliates. This presentation, including all supporting materials, 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endParaRPr lang="en-US" sz="700" dirty="0">
              <a:solidFill>
                <a:schemeClr val="tx1"/>
              </a:solidFill>
              <a:ea typeface="Arial Unicode MS" pitchFamily="34" charset="-128"/>
              <a:cs typeface="Arial Unicode MS" pitchFamily="34" charset="-128"/>
            </a:endParaRPr>
          </a:p>
        </p:txBody>
      </p:sp>
    </p:spTree>
    <p:extLst>
      <p:ext uri="{BB962C8B-B14F-4D97-AF65-F5344CB8AC3E}">
        <p14:creationId xmlns:p14="http://schemas.microsoft.com/office/powerpoint/2010/main" val="2152423458"/>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vider B1_Stee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367EBE-ACE4-6A4A-8194-81828A72B691}"/>
              </a:ext>
            </a:extLst>
          </p:cNvPr>
          <p:cNvSpPr/>
          <p:nvPr userDrawn="1"/>
        </p:nvSpPr>
        <p:spPr bwMode="auto">
          <a:xfrm>
            <a:off x="7140899" y="1354039"/>
            <a:ext cx="5051100" cy="3286926"/>
          </a:xfrm>
          <a:prstGeom prst="rect">
            <a:avLst/>
          </a:prstGeom>
          <a:solidFill>
            <a:srgbClr val="6F7878"/>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9" name="Rectangle 8">
            <a:extLst>
              <a:ext uri="{FF2B5EF4-FFF2-40B4-BE49-F238E27FC236}">
                <a16:creationId xmlns:a16="http://schemas.microsoft.com/office/drawing/2014/main" id="{433B9AE8-D471-4240-AAF9-7F4A822FF5B3}"/>
              </a:ext>
            </a:extLst>
          </p:cNvPr>
          <p:cNvSpPr/>
          <p:nvPr userDrawn="1"/>
        </p:nvSpPr>
        <p:spPr bwMode="auto">
          <a:xfrm>
            <a:off x="-2" y="1354039"/>
            <a:ext cx="1753954" cy="3286926"/>
          </a:xfrm>
          <a:prstGeom prst="rect">
            <a:avLst/>
          </a:prstGeom>
          <a:solidFill>
            <a:srgbClr val="6F7878"/>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0" name="Title 5">
            <a:extLst>
              <a:ext uri="{FF2B5EF4-FFF2-40B4-BE49-F238E27FC236}">
                <a16:creationId xmlns:a16="http://schemas.microsoft.com/office/drawing/2014/main" id="{BA38D267-B215-E146-94C8-2EA867ED1E60}"/>
              </a:ext>
            </a:extLst>
          </p:cNvPr>
          <p:cNvSpPr>
            <a:spLocks noGrp="1"/>
          </p:cNvSpPr>
          <p:nvPr>
            <p:ph type="title"/>
          </p:nvPr>
        </p:nvSpPr>
        <p:spPr>
          <a:xfrm>
            <a:off x="2055247" y="1527176"/>
            <a:ext cx="4906765" cy="2937249"/>
          </a:xfrm>
        </p:spPr>
        <p:txBody>
          <a:bodyPr vert="horz" lIns="0" tIns="0" rIns="0" bIns="0" rtlCol="0" anchor="ctr">
            <a:noAutofit/>
          </a:bodyPr>
          <a:lstStyle>
            <a:lvl1pPr>
              <a:lnSpc>
                <a:spcPct val="100000"/>
              </a:lnSpc>
              <a:defRPr lang="en-US" sz="3200" b="0">
                <a:solidFill>
                  <a:schemeClr val="accent1"/>
                </a:solidFill>
                <a:latin typeface="+mj-lt"/>
                <a:ea typeface="+mn-ea"/>
                <a:cs typeface="Arial Black" panose="020B0604020202020204" pitchFamily="34" charset="0"/>
              </a:defRPr>
            </a:lvl1pPr>
          </a:lstStyle>
          <a:p>
            <a:pPr lvl="0">
              <a:spcBef>
                <a:spcPts val="0"/>
              </a:spcBef>
              <a:buClr>
                <a:schemeClr val="tx1"/>
              </a:buClr>
              <a:buSzPct val="90000"/>
              <a:buFont typeface="Wingdings" panose="05000000000000000000" pitchFamily="2" charset="2"/>
              <a:buNone/>
            </a:pPr>
            <a:r>
              <a:rPr lang="en-US"/>
              <a:t>Click to edit Master title style</a:t>
            </a:r>
          </a:p>
        </p:txBody>
      </p:sp>
    </p:spTree>
    <p:extLst>
      <p:ext uri="{BB962C8B-B14F-4D97-AF65-F5344CB8AC3E}">
        <p14:creationId xmlns:p14="http://schemas.microsoft.com/office/powerpoint/2010/main" val="22755955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vider B1_Tan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367EBE-ACE4-6A4A-8194-81828A72B691}"/>
              </a:ext>
            </a:extLst>
          </p:cNvPr>
          <p:cNvSpPr/>
          <p:nvPr userDrawn="1"/>
        </p:nvSpPr>
        <p:spPr bwMode="auto">
          <a:xfrm>
            <a:off x="7140899" y="1354039"/>
            <a:ext cx="5051100" cy="328692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9" name="Rectangle 8">
            <a:extLst>
              <a:ext uri="{FF2B5EF4-FFF2-40B4-BE49-F238E27FC236}">
                <a16:creationId xmlns:a16="http://schemas.microsoft.com/office/drawing/2014/main" id="{433B9AE8-D471-4240-AAF9-7F4A822FF5B3}"/>
              </a:ext>
            </a:extLst>
          </p:cNvPr>
          <p:cNvSpPr/>
          <p:nvPr userDrawn="1"/>
        </p:nvSpPr>
        <p:spPr bwMode="auto">
          <a:xfrm>
            <a:off x="-2" y="1354039"/>
            <a:ext cx="1753954" cy="328692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0" name="Title 5">
            <a:extLst>
              <a:ext uri="{FF2B5EF4-FFF2-40B4-BE49-F238E27FC236}">
                <a16:creationId xmlns:a16="http://schemas.microsoft.com/office/drawing/2014/main" id="{BA38D267-B215-E146-94C8-2EA867ED1E60}"/>
              </a:ext>
            </a:extLst>
          </p:cNvPr>
          <p:cNvSpPr>
            <a:spLocks noGrp="1"/>
          </p:cNvSpPr>
          <p:nvPr>
            <p:ph type="title"/>
          </p:nvPr>
        </p:nvSpPr>
        <p:spPr>
          <a:xfrm>
            <a:off x="2055247" y="1527176"/>
            <a:ext cx="4906765" cy="2937249"/>
          </a:xfrm>
        </p:spPr>
        <p:txBody>
          <a:bodyPr vert="horz" lIns="0" tIns="0" rIns="0" bIns="0" rtlCol="0" anchor="ctr">
            <a:noAutofit/>
          </a:bodyPr>
          <a:lstStyle>
            <a:lvl1pPr>
              <a:lnSpc>
                <a:spcPct val="100000"/>
              </a:lnSpc>
              <a:defRPr lang="en-US" sz="3200" b="0">
                <a:solidFill>
                  <a:schemeClr val="accent1"/>
                </a:solidFill>
                <a:latin typeface="+mj-lt"/>
                <a:ea typeface="+mn-ea"/>
                <a:cs typeface="Arial Black" panose="020B0604020202020204" pitchFamily="34" charset="0"/>
              </a:defRPr>
            </a:lvl1pPr>
          </a:lstStyle>
          <a:p>
            <a:pPr lvl="0">
              <a:spcBef>
                <a:spcPts val="0"/>
              </a:spcBef>
              <a:buClr>
                <a:schemeClr val="tx1"/>
              </a:buClr>
              <a:buSzPct val="90000"/>
              <a:buFont typeface="Wingdings" panose="05000000000000000000" pitchFamily="2" charset="2"/>
              <a:buNone/>
            </a:pPr>
            <a:r>
              <a:rPr lang="en-US"/>
              <a:t>Click to edit Master title style</a:t>
            </a:r>
          </a:p>
        </p:txBody>
      </p:sp>
    </p:spTree>
    <p:extLst>
      <p:ext uri="{BB962C8B-B14F-4D97-AF65-F5344CB8AC3E}">
        <p14:creationId xmlns:p14="http://schemas.microsoft.com/office/powerpoint/2010/main" val="19096082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ivider B1_Lem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367EBE-ACE4-6A4A-8194-81828A72B691}"/>
              </a:ext>
            </a:extLst>
          </p:cNvPr>
          <p:cNvSpPr/>
          <p:nvPr userDrawn="1"/>
        </p:nvSpPr>
        <p:spPr bwMode="auto">
          <a:xfrm>
            <a:off x="7140899" y="1354039"/>
            <a:ext cx="5051100" cy="3286926"/>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9" name="Rectangle 8">
            <a:extLst>
              <a:ext uri="{FF2B5EF4-FFF2-40B4-BE49-F238E27FC236}">
                <a16:creationId xmlns:a16="http://schemas.microsoft.com/office/drawing/2014/main" id="{433B9AE8-D471-4240-AAF9-7F4A822FF5B3}"/>
              </a:ext>
            </a:extLst>
          </p:cNvPr>
          <p:cNvSpPr/>
          <p:nvPr userDrawn="1"/>
        </p:nvSpPr>
        <p:spPr bwMode="auto">
          <a:xfrm>
            <a:off x="-2" y="1354039"/>
            <a:ext cx="1753954" cy="3286926"/>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0" name="Title 5">
            <a:extLst>
              <a:ext uri="{FF2B5EF4-FFF2-40B4-BE49-F238E27FC236}">
                <a16:creationId xmlns:a16="http://schemas.microsoft.com/office/drawing/2014/main" id="{BA38D267-B215-E146-94C8-2EA867ED1E60}"/>
              </a:ext>
            </a:extLst>
          </p:cNvPr>
          <p:cNvSpPr>
            <a:spLocks noGrp="1"/>
          </p:cNvSpPr>
          <p:nvPr>
            <p:ph type="title"/>
          </p:nvPr>
        </p:nvSpPr>
        <p:spPr>
          <a:xfrm>
            <a:off x="2055247" y="1527176"/>
            <a:ext cx="4906765" cy="2937249"/>
          </a:xfrm>
        </p:spPr>
        <p:txBody>
          <a:bodyPr vert="horz" lIns="0" tIns="0" rIns="0" bIns="0" rtlCol="0" anchor="ctr">
            <a:noAutofit/>
          </a:bodyPr>
          <a:lstStyle>
            <a:lvl1pPr>
              <a:lnSpc>
                <a:spcPct val="100000"/>
              </a:lnSpc>
              <a:defRPr lang="en-US" sz="3200" b="0">
                <a:solidFill>
                  <a:schemeClr val="accent1"/>
                </a:solidFill>
                <a:latin typeface="+mj-lt"/>
                <a:ea typeface="+mn-ea"/>
                <a:cs typeface="Arial Black" panose="020B0604020202020204" pitchFamily="34" charset="0"/>
              </a:defRPr>
            </a:lvl1pPr>
          </a:lstStyle>
          <a:p>
            <a:pPr lvl="0">
              <a:spcBef>
                <a:spcPts val="0"/>
              </a:spcBef>
              <a:buClr>
                <a:schemeClr val="tx1"/>
              </a:buClr>
              <a:buSzPct val="90000"/>
              <a:buFont typeface="Wingdings" panose="05000000000000000000" pitchFamily="2" charset="2"/>
              <a:buNone/>
            </a:pPr>
            <a:r>
              <a:rPr lang="en-US"/>
              <a:t>Click to edit Master title style</a:t>
            </a:r>
          </a:p>
        </p:txBody>
      </p:sp>
    </p:spTree>
    <p:extLst>
      <p:ext uri="{BB962C8B-B14F-4D97-AF65-F5344CB8AC3E}">
        <p14:creationId xmlns:p14="http://schemas.microsoft.com/office/powerpoint/2010/main" val="22265270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ivider B1_Ros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367EBE-ACE4-6A4A-8194-81828A72B691}"/>
              </a:ext>
            </a:extLst>
          </p:cNvPr>
          <p:cNvSpPr/>
          <p:nvPr userDrawn="1"/>
        </p:nvSpPr>
        <p:spPr bwMode="auto">
          <a:xfrm>
            <a:off x="7140899" y="1354039"/>
            <a:ext cx="5051100" cy="3286926"/>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9" name="Rectangle 8">
            <a:extLst>
              <a:ext uri="{FF2B5EF4-FFF2-40B4-BE49-F238E27FC236}">
                <a16:creationId xmlns:a16="http://schemas.microsoft.com/office/drawing/2014/main" id="{433B9AE8-D471-4240-AAF9-7F4A822FF5B3}"/>
              </a:ext>
            </a:extLst>
          </p:cNvPr>
          <p:cNvSpPr/>
          <p:nvPr userDrawn="1"/>
        </p:nvSpPr>
        <p:spPr bwMode="auto">
          <a:xfrm>
            <a:off x="-2" y="1354039"/>
            <a:ext cx="1753954" cy="3286926"/>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0" name="Title 5">
            <a:extLst>
              <a:ext uri="{FF2B5EF4-FFF2-40B4-BE49-F238E27FC236}">
                <a16:creationId xmlns:a16="http://schemas.microsoft.com/office/drawing/2014/main" id="{BA38D267-B215-E146-94C8-2EA867ED1E60}"/>
              </a:ext>
            </a:extLst>
          </p:cNvPr>
          <p:cNvSpPr>
            <a:spLocks noGrp="1"/>
          </p:cNvSpPr>
          <p:nvPr>
            <p:ph type="title"/>
          </p:nvPr>
        </p:nvSpPr>
        <p:spPr>
          <a:xfrm>
            <a:off x="2055247" y="1527176"/>
            <a:ext cx="4906765" cy="2937249"/>
          </a:xfrm>
        </p:spPr>
        <p:txBody>
          <a:bodyPr vert="horz" lIns="0" tIns="0" rIns="0" bIns="0" rtlCol="0" anchor="ctr">
            <a:noAutofit/>
          </a:bodyPr>
          <a:lstStyle>
            <a:lvl1pPr>
              <a:lnSpc>
                <a:spcPct val="100000"/>
              </a:lnSpc>
              <a:defRPr lang="en-US" sz="3200" b="0">
                <a:solidFill>
                  <a:schemeClr val="accent1"/>
                </a:solidFill>
                <a:latin typeface="+mj-lt"/>
                <a:ea typeface="+mn-ea"/>
                <a:cs typeface="Arial Black" panose="020B0604020202020204" pitchFamily="34" charset="0"/>
              </a:defRPr>
            </a:lvl1pPr>
          </a:lstStyle>
          <a:p>
            <a:pPr lvl="0">
              <a:spcBef>
                <a:spcPts val="0"/>
              </a:spcBef>
              <a:buClr>
                <a:schemeClr val="tx1"/>
              </a:buClr>
              <a:buSzPct val="90000"/>
              <a:buFont typeface="Wingdings" panose="05000000000000000000" pitchFamily="2" charset="2"/>
              <a:buNone/>
            </a:pPr>
            <a:r>
              <a:rPr lang="en-US"/>
              <a:t>Click to edit Master title style</a:t>
            </a:r>
          </a:p>
        </p:txBody>
      </p:sp>
    </p:spTree>
    <p:extLst>
      <p:ext uri="{BB962C8B-B14F-4D97-AF65-F5344CB8AC3E}">
        <p14:creationId xmlns:p14="http://schemas.microsoft.com/office/powerpoint/2010/main" val="32972832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Quote B1_Steel">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1167116" y="920688"/>
            <a:ext cx="7842706" cy="4640295"/>
          </a:xfrm>
        </p:spPr>
        <p:txBody>
          <a:bodyPr anchor="ctr" anchorCtr="0"/>
          <a:lstStyle>
            <a:lvl1pPr marL="228600" indent="-228600">
              <a:lnSpc>
                <a:spcPct val="100000"/>
              </a:lnSpc>
              <a:defRPr/>
            </a:lvl1pPr>
          </a:lstStyle>
          <a:p>
            <a:r>
              <a:rPr lang="en-US"/>
              <a:t>“Quote placeholder Lorem ipsum dolor sit </a:t>
            </a:r>
            <a:r>
              <a:rPr lang="en-US" err="1"/>
              <a:t>amet</a:t>
            </a:r>
            <a:r>
              <a:rPr lang="en-US"/>
              <a:t>, </a:t>
            </a:r>
            <a:r>
              <a:rPr lang="en-US" err="1"/>
              <a:t>conse</a:t>
            </a:r>
            <a:r>
              <a:rPr lang="en-US"/>
              <a:t> </a:t>
            </a:r>
            <a:r>
              <a:rPr lang="en-US" err="1"/>
              <a:t>ctet</a:t>
            </a:r>
            <a:r>
              <a:rPr lang="en-US"/>
              <a:t> ur </a:t>
            </a:r>
            <a:r>
              <a:rPr lang="en-US" err="1"/>
              <a:t>adipiscing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a:t>
            </a:r>
          </a:p>
        </p:txBody>
      </p:sp>
      <p:sp>
        <p:nvSpPr>
          <p:cNvPr id="7" name="Rectangle 6"/>
          <p:cNvSpPr>
            <a:spLocks noChangeAspect="1"/>
          </p:cNvSpPr>
          <p:nvPr userDrawn="1"/>
        </p:nvSpPr>
        <p:spPr bwMode="ltGray">
          <a:xfrm>
            <a:off x="474077" y="920687"/>
            <a:ext cx="246952" cy="5065776"/>
          </a:xfrm>
          <a:prstGeom prst="rect">
            <a:avLst/>
          </a:prstGeom>
          <a:solidFill>
            <a:srgbClr val="6F7878"/>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8" name="Rectangle 7"/>
          <p:cNvSpPr>
            <a:spLocks noChangeAspect="1"/>
          </p:cNvSpPr>
          <p:nvPr userDrawn="1"/>
        </p:nvSpPr>
        <p:spPr bwMode="ltGray">
          <a:xfrm>
            <a:off x="9422804" y="920687"/>
            <a:ext cx="246952" cy="5065776"/>
          </a:xfrm>
          <a:prstGeom prst="rect">
            <a:avLst/>
          </a:prstGeom>
          <a:solidFill>
            <a:srgbClr val="6F7878"/>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9" name="Text Placeholder 11">
            <a:extLst>
              <a:ext uri="{FF2B5EF4-FFF2-40B4-BE49-F238E27FC236}">
                <a16:creationId xmlns:a16="http://schemas.microsoft.com/office/drawing/2014/main" id="{5B6CBD6E-4EFD-3A43-940F-8E12AD0605A8}"/>
              </a:ext>
            </a:extLst>
          </p:cNvPr>
          <p:cNvSpPr>
            <a:spLocks noGrp="1"/>
          </p:cNvSpPr>
          <p:nvPr>
            <p:ph type="body" sz="quarter" idx="11" hasCustomPrompt="1"/>
          </p:nvPr>
        </p:nvSpPr>
        <p:spPr>
          <a:xfrm>
            <a:off x="1167117" y="5583239"/>
            <a:ext cx="7842704" cy="403225"/>
          </a:xfrm>
        </p:spPr>
        <p:txBody>
          <a:bodyPr/>
          <a:lstStyle>
            <a:lvl1pPr marL="0" indent="0">
              <a:buNone/>
              <a:defRPr sz="1400">
                <a:solidFill>
                  <a:schemeClr val="tx1"/>
                </a:solidFill>
              </a:defRPr>
            </a:lvl1pPr>
          </a:lstStyle>
          <a:p>
            <a:pPr lvl="0"/>
            <a:r>
              <a:rPr lang="en-US" sz="1400"/>
              <a:t>Quote attribution placeholder</a:t>
            </a:r>
            <a:endParaRPr lang="en-US"/>
          </a:p>
        </p:txBody>
      </p:sp>
    </p:spTree>
    <p:extLst>
      <p:ext uri="{BB962C8B-B14F-4D97-AF65-F5344CB8AC3E}">
        <p14:creationId xmlns:p14="http://schemas.microsoft.com/office/powerpoint/2010/main" val="8328048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Quote B1_Tang">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1167116" y="920688"/>
            <a:ext cx="7842706" cy="4640295"/>
          </a:xfrm>
        </p:spPr>
        <p:txBody>
          <a:bodyPr anchor="ctr" anchorCtr="0"/>
          <a:lstStyle>
            <a:lvl1pPr marL="228600" indent="-228600">
              <a:lnSpc>
                <a:spcPct val="100000"/>
              </a:lnSpc>
              <a:defRPr/>
            </a:lvl1pPr>
          </a:lstStyle>
          <a:p>
            <a:r>
              <a:rPr lang="en-US"/>
              <a:t>“Quote placeholder Lorem ipsum dolor sit </a:t>
            </a:r>
            <a:r>
              <a:rPr lang="en-US" err="1"/>
              <a:t>amet</a:t>
            </a:r>
            <a:r>
              <a:rPr lang="en-US"/>
              <a:t>, </a:t>
            </a:r>
            <a:r>
              <a:rPr lang="en-US" err="1"/>
              <a:t>conse</a:t>
            </a:r>
            <a:r>
              <a:rPr lang="en-US"/>
              <a:t> </a:t>
            </a:r>
            <a:r>
              <a:rPr lang="en-US" err="1"/>
              <a:t>ctet</a:t>
            </a:r>
            <a:r>
              <a:rPr lang="en-US"/>
              <a:t> ur </a:t>
            </a:r>
            <a:r>
              <a:rPr lang="en-US" err="1"/>
              <a:t>adipiscing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a:t>
            </a:r>
          </a:p>
        </p:txBody>
      </p:sp>
      <p:sp>
        <p:nvSpPr>
          <p:cNvPr id="7" name="Rectangle 6"/>
          <p:cNvSpPr>
            <a:spLocks noChangeAspect="1"/>
          </p:cNvSpPr>
          <p:nvPr userDrawn="1"/>
        </p:nvSpPr>
        <p:spPr bwMode="ltGray">
          <a:xfrm>
            <a:off x="474077" y="920687"/>
            <a:ext cx="246952" cy="506577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8" name="Rectangle 7"/>
          <p:cNvSpPr>
            <a:spLocks noChangeAspect="1"/>
          </p:cNvSpPr>
          <p:nvPr userDrawn="1"/>
        </p:nvSpPr>
        <p:spPr bwMode="ltGray">
          <a:xfrm>
            <a:off x="9422804" y="920687"/>
            <a:ext cx="246952" cy="506577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9" name="Text Placeholder 11">
            <a:extLst>
              <a:ext uri="{FF2B5EF4-FFF2-40B4-BE49-F238E27FC236}">
                <a16:creationId xmlns:a16="http://schemas.microsoft.com/office/drawing/2014/main" id="{5B6CBD6E-4EFD-3A43-940F-8E12AD0605A8}"/>
              </a:ext>
            </a:extLst>
          </p:cNvPr>
          <p:cNvSpPr>
            <a:spLocks noGrp="1"/>
          </p:cNvSpPr>
          <p:nvPr>
            <p:ph type="body" sz="quarter" idx="11" hasCustomPrompt="1"/>
          </p:nvPr>
        </p:nvSpPr>
        <p:spPr>
          <a:xfrm>
            <a:off x="1167117" y="5583239"/>
            <a:ext cx="7842704" cy="403225"/>
          </a:xfrm>
        </p:spPr>
        <p:txBody>
          <a:bodyPr/>
          <a:lstStyle>
            <a:lvl1pPr marL="0" indent="0">
              <a:buNone/>
              <a:defRPr sz="1400">
                <a:solidFill>
                  <a:schemeClr val="tx1"/>
                </a:solidFill>
              </a:defRPr>
            </a:lvl1pPr>
          </a:lstStyle>
          <a:p>
            <a:pPr lvl="0"/>
            <a:r>
              <a:rPr lang="en-US" sz="1400"/>
              <a:t>Quote attribution placeholder</a:t>
            </a:r>
            <a:endParaRPr lang="en-US"/>
          </a:p>
        </p:txBody>
      </p:sp>
    </p:spTree>
    <p:extLst>
      <p:ext uri="{BB962C8B-B14F-4D97-AF65-F5344CB8AC3E}">
        <p14:creationId xmlns:p14="http://schemas.microsoft.com/office/powerpoint/2010/main" val="2865879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graphics righ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9145598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21" name="think-cell Slide" r:id="rId4" imgW="425" imgH="424" progId="TCLayout.ActiveDocument.1">
                  <p:embed/>
                </p:oleObj>
              </mc:Choice>
              <mc:Fallback>
                <p:oleObj name="think-cell Slide" r:id="rId4" imgW="425" imgH="424"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457201" y="1343026"/>
            <a:ext cx="5499100" cy="4645024"/>
          </a:xfrm>
        </p:spPr>
        <p:txBody>
          <a:bodyPr>
            <a:noAutofit/>
          </a:bodyPr>
          <a:lstStyle>
            <a:lvl1pPr marL="228600" indent="-228600">
              <a:buFont typeface="Wingdings" panose="05000000000000000000" pitchFamily="2" charset="2"/>
              <a:buChar char="§"/>
              <a:defRPr lang="en-US" sz="1400" kern="1200" dirty="0" smtClean="0">
                <a:solidFill>
                  <a:schemeClr val="tx1"/>
                </a:solidFill>
                <a:latin typeface="+mn-lt"/>
                <a:ea typeface="+mn-ea"/>
                <a:cs typeface="+mn-cs"/>
              </a:defRPr>
            </a:lvl1pPr>
            <a:lvl2pPr marL="457200" marR="0" indent="-228600" algn="l" defTabSz="914400" rtl="0" eaLnBrk="1" fontAlgn="auto" latinLnBrk="0" hangingPunct="1">
              <a:lnSpc>
                <a:spcPct val="100000"/>
              </a:lnSpc>
              <a:spcBef>
                <a:spcPts val="0"/>
              </a:spcBef>
              <a:spcAft>
                <a:spcPts val="1200"/>
              </a:spcAft>
              <a:buClrTx/>
              <a:buSzPct val="100000"/>
              <a:buFont typeface="Arial" panose="020B0604020202020204" pitchFamily="34" charset="0"/>
              <a:buChar char="–"/>
              <a:tabLst/>
              <a:defRPr sz="1400"/>
            </a:lvl2pPr>
            <a:lvl3pPr marL="685800" indent="-228600">
              <a:buFont typeface="Wingdings" panose="05000000000000000000" pitchFamily="2" charset="2"/>
              <a:buChar char="§"/>
              <a:defRPr lang="en-US" sz="1400" kern="1200" dirty="0" smtClean="0">
                <a:solidFill>
                  <a:schemeClr val="tx1"/>
                </a:solidFill>
                <a:latin typeface="+mn-lt"/>
                <a:ea typeface="+mn-ea"/>
                <a:cs typeface="+mn-cs"/>
              </a:defRPr>
            </a:lvl3pPr>
            <a:lvl4pPr marL="914400" indent="-228600">
              <a:buSzPct val="100000"/>
              <a:buFont typeface="Arial" panose="020B0604020202020204" pitchFamily="34" charset="0"/>
              <a:buChar char="–"/>
              <a:defRPr lang="en-US" sz="1400" kern="1200" dirty="0" smtClean="0">
                <a:solidFill>
                  <a:schemeClr val="tx1"/>
                </a:solidFill>
                <a:latin typeface="+mn-lt"/>
                <a:ea typeface="+mn-ea"/>
                <a:cs typeface="+mn-cs"/>
              </a:defRPr>
            </a:lvl4pPr>
            <a:lvl5pPr marL="1143000" indent="-228600">
              <a:buFont typeface="Wingdings" panose="05000000000000000000" pitchFamily="2" charset="2"/>
              <a:buChar char="§"/>
              <a:defRPr lang="en-US" sz="1400" kern="1200" dirty="0">
                <a:solidFill>
                  <a:schemeClr val="tx1"/>
                </a:solidFill>
                <a:latin typeface="+mn-lt"/>
                <a:ea typeface="+mn-ea"/>
                <a:cs typeface="+mn-cs"/>
              </a:defRPr>
            </a:lvl5pPr>
          </a:lstStyle>
          <a:p>
            <a:pPr lvl="0"/>
            <a:r>
              <a:rPr lang="en-US"/>
              <a:t>Click to edit Master text styles </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13357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Quote B1_Lemon">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1167116" y="920688"/>
            <a:ext cx="7842706" cy="4640295"/>
          </a:xfrm>
        </p:spPr>
        <p:txBody>
          <a:bodyPr anchor="ctr" anchorCtr="0"/>
          <a:lstStyle>
            <a:lvl1pPr marL="228600" indent="-228600">
              <a:lnSpc>
                <a:spcPct val="100000"/>
              </a:lnSpc>
              <a:defRPr/>
            </a:lvl1pPr>
          </a:lstStyle>
          <a:p>
            <a:r>
              <a:rPr lang="en-US"/>
              <a:t>“Quote placeholder Lorem ipsum dolor sit </a:t>
            </a:r>
            <a:r>
              <a:rPr lang="en-US" err="1"/>
              <a:t>amet</a:t>
            </a:r>
            <a:r>
              <a:rPr lang="en-US"/>
              <a:t>, </a:t>
            </a:r>
            <a:r>
              <a:rPr lang="en-US" err="1"/>
              <a:t>conse</a:t>
            </a:r>
            <a:r>
              <a:rPr lang="en-US"/>
              <a:t> </a:t>
            </a:r>
            <a:r>
              <a:rPr lang="en-US" err="1"/>
              <a:t>ctet</a:t>
            </a:r>
            <a:r>
              <a:rPr lang="en-US"/>
              <a:t> ur </a:t>
            </a:r>
            <a:r>
              <a:rPr lang="en-US" err="1"/>
              <a:t>adipiscing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a:t>
            </a:r>
          </a:p>
        </p:txBody>
      </p:sp>
      <p:sp>
        <p:nvSpPr>
          <p:cNvPr id="7" name="Rectangle 6"/>
          <p:cNvSpPr>
            <a:spLocks noChangeAspect="1"/>
          </p:cNvSpPr>
          <p:nvPr userDrawn="1"/>
        </p:nvSpPr>
        <p:spPr bwMode="gray">
          <a:xfrm>
            <a:off x="474077" y="920687"/>
            <a:ext cx="246952" cy="5065776"/>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8" name="Rectangle 7"/>
          <p:cNvSpPr>
            <a:spLocks noChangeAspect="1"/>
          </p:cNvSpPr>
          <p:nvPr userDrawn="1"/>
        </p:nvSpPr>
        <p:spPr bwMode="gray">
          <a:xfrm>
            <a:off x="9422804" y="920687"/>
            <a:ext cx="246952" cy="5065776"/>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9" name="Text Placeholder 11">
            <a:extLst>
              <a:ext uri="{FF2B5EF4-FFF2-40B4-BE49-F238E27FC236}">
                <a16:creationId xmlns:a16="http://schemas.microsoft.com/office/drawing/2014/main" id="{5B6CBD6E-4EFD-3A43-940F-8E12AD0605A8}"/>
              </a:ext>
            </a:extLst>
          </p:cNvPr>
          <p:cNvSpPr>
            <a:spLocks noGrp="1"/>
          </p:cNvSpPr>
          <p:nvPr>
            <p:ph type="body" sz="quarter" idx="11" hasCustomPrompt="1"/>
          </p:nvPr>
        </p:nvSpPr>
        <p:spPr>
          <a:xfrm>
            <a:off x="1167117" y="5583239"/>
            <a:ext cx="7842704" cy="403225"/>
          </a:xfrm>
        </p:spPr>
        <p:txBody>
          <a:bodyPr/>
          <a:lstStyle>
            <a:lvl1pPr marL="0" indent="0">
              <a:buNone/>
              <a:defRPr sz="1400">
                <a:solidFill>
                  <a:schemeClr val="tx1"/>
                </a:solidFill>
              </a:defRPr>
            </a:lvl1pPr>
          </a:lstStyle>
          <a:p>
            <a:pPr lvl="0"/>
            <a:r>
              <a:rPr lang="en-US" sz="1400"/>
              <a:t>Quote attribution placeholder</a:t>
            </a:r>
            <a:endParaRPr lang="en-US"/>
          </a:p>
        </p:txBody>
      </p:sp>
    </p:spTree>
    <p:extLst>
      <p:ext uri="{BB962C8B-B14F-4D97-AF65-F5344CB8AC3E}">
        <p14:creationId xmlns:p14="http://schemas.microsoft.com/office/powerpoint/2010/main" val="22340560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ote B1_Rose">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1167116" y="920688"/>
            <a:ext cx="7842706" cy="4640295"/>
          </a:xfrm>
        </p:spPr>
        <p:txBody>
          <a:bodyPr anchor="ctr" anchorCtr="0"/>
          <a:lstStyle>
            <a:lvl1pPr marL="228600" indent="-228600">
              <a:lnSpc>
                <a:spcPct val="100000"/>
              </a:lnSpc>
              <a:defRPr/>
            </a:lvl1pPr>
          </a:lstStyle>
          <a:p>
            <a:r>
              <a:rPr lang="en-US"/>
              <a:t>“Quote placeholder Lorem ipsum dolor sit </a:t>
            </a:r>
            <a:r>
              <a:rPr lang="en-US" err="1"/>
              <a:t>amet</a:t>
            </a:r>
            <a:r>
              <a:rPr lang="en-US"/>
              <a:t>, </a:t>
            </a:r>
            <a:r>
              <a:rPr lang="en-US" err="1"/>
              <a:t>conse</a:t>
            </a:r>
            <a:r>
              <a:rPr lang="en-US"/>
              <a:t> </a:t>
            </a:r>
            <a:r>
              <a:rPr lang="en-US" err="1"/>
              <a:t>ctet</a:t>
            </a:r>
            <a:r>
              <a:rPr lang="en-US"/>
              <a:t> ur </a:t>
            </a:r>
            <a:r>
              <a:rPr lang="en-US" err="1"/>
              <a:t>adipiscing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a:t>
            </a:r>
          </a:p>
        </p:txBody>
      </p:sp>
      <p:sp>
        <p:nvSpPr>
          <p:cNvPr id="7" name="Rectangle 6"/>
          <p:cNvSpPr>
            <a:spLocks noChangeAspect="1"/>
          </p:cNvSpPr>
          <p:nvPr userDrawn="1"/>
        </p:nvSpPr>
        <p:spPr bwMode="ltGray">
          <a:xfrm>
            <a:off x="474077" y="920687"/>
            <a:ext cx="246952" cy="5065776"/>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8" name="Rectangle 7"/>
          <p:cNvSpPr>
            <a:spLocks noChangeAspect="1"/>
          </p:cNvSpPr>
          <p:nvPr userDrawn="1"/>
        </p:nvSpPr>
        <p:spPr bwMode="ltGray">
          <a:xfrm>
            <a:off x="9422804" y="920687"/>
            <a:ext cx="246952" cy="5065776"/>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9" name="Text Placeholder 11">
            <a:extLst>
              <a:ext uri="{FF2B5EF4-FFF2-40B4-BE49-F238E27FC236}">
                <a16:creationId xmlns:a16="http://schemas.microsoft.com/office/drawing/2014/main" id="{5B6CBD6E-4EFD-3A43-940F-8E12AD0605A8}"/>
              </a:ext>
            </a:extLst>
          </p:cNvPr>
          <p:cNvSpPr>
            <a:spLocks noGrp="1"/>
          </p:cNvSpPr>
          <p:nvPr>
            <p:ph type="body" sz="quarter" idx="11" hasCustomPrompt="1"/>
          </p:nvPr>
        </p:nvSpPr>
        <p:spPr>
          <a:xfrm>
            <a:off x="1167117" y="5583239"/>
            <a:ext cx="7842704" cy="403225"/>
          </a:xfrm>
        </p:spPr>
        <p:txBody>
          <a:bodyPr/>
          <a:lstStyle>
            <a:lvl1pPr marL="0" indent="0">
              <a:buNone/>
              <a:defRPr sz="1400">
                <a:solidFill>
                  <a:schemeClr val="tx1"/>
                </a:solidFill>
              </a:defRPr>
            </a:lvl1pPr>
          </a:lstStyle>
          <a:p>
            <a:pPr lvl="0"/>
            <a:r>
              <a:rPr lang="en-US" sz="1400"/>
              <a:t>Quote attribution placeholder</a:t>
            </a:r>
            <a:endParaRPr lang="en-US"/>
          </a:p>
        </p:txBody>
      </p:sp>
    </p:spTree>
    <p:extLst>
      <p:ext uri="{BB962C8B-B14F-4D97-AF65-F5344CB8AC3E}">
        <p14:creationId xmlns:p14="http://schemas.microsoft.com/office/powerpoint/2010/main" val="19933414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Quote B2_Steel with photo">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B80F6528-EE68-E547-B691-7520BAE19AE6}"/>
              </a:ext>
            </a:extLst>
          </p:cNvPr>
          <p:cNvSpPr>
            <a:spLocks noGrp="1"/>
          </p:cNvSpPr>
          <p:nvPr>
            <p:ph type="pic" sz="quarter" idx="11"/>
          </p:nvPr>
        </p:nvSpPr>
        <p:spPr>
          <a:xfrm>
            <a:off x="7043912" y="1343025"/>
            <a:ext cx="4689182" cy="4298950"/>
          </a:xfrm>
        </p:spPr>
        <p:txBody>
          <a:bodyPr/>
          <a:lstStyle/>
          <a:p>
            <a:r>
              <a:rPr lang="en-US" dirty="0"/>
              <a:t>Click icon to add picture</a:t>
            </a:r>
          </a:p>
        </p:txBody>
      </p:sp>
      <p:sp>
        <p:nvSpPr>
          <p:cNvPr id="8" name="Text Placeholder 11">
            <a:extLst>
              <a:ext uri="{FF2B5EF4-FFF2-40B4-BE49-F238E27FC236}">
                <a16:creationId xmlns:a16="http://schemas.microsoft.com/office/drawing/2014/main" id="{88A909D5-54FC-434E-A562-A62EE938E1A0}"/>
              </a:ext>
            </a:extLst>
          </p:cNvPr>
          <p:cNvSpPr>
            <a:spLocks noGrp="1"/>
          </p:cNvSpPr>
          <p:nvPr>
            <p:ph type="body" sz="quarter" idx="12" hasCustomPrompt="1"/>
          </p:nvPr>
        </p:nvSpPr>
        <p:spPr>
          <a:xfrm>
            <a:off x="1092084" y="5469731"/>
            <a:ext cx="4962768" cy="344489"/>
          </a:xfrm>
        </p:spPr>
        <p:txBody>
          <a:bodyPr/>
          <a:lstStyle>
            <a:lvl1pPr marL="0" indent="0">
              <a:buNone/>
              <a:defRPr sz="1400">
                <a:solidFill>
                  <a:schemeClr val="tx1"/>
                </a:solidFill>
              </a:defRPr>
            </a:lvl1pPr>
          </a:lstStyle>
          <a:p>
            <a:pPr lvl="0"/>
            <a:r>
              <a:rPr lang="en-US" sz="1400"/>
              <a:t>Quote attribution placeholder</a:t>
            </a:r>
            <a:endParaRPr lang="en-US"/>
          </a:p>
        </p:txBody>
      </p:sp>
      <p:sp>
        <p:nvSpPr>
          <p:cNvPr id="9" name="Title 2"/>
          <p:cNvSpPr>
            <a:spLocks noGrp="1"/>
          </p:cNvSpPr>
          <p:nvPr>
            <p:ph type="title" hasCustomPrompt="1"/>
          </p:nvPr>
        </p:nvSpPr>
        <p:spPr>
          <a:xfrm>
            <a:off x="1092085" y="923926"/>
            <a:ext cx="4962768" cy="4545804"/>
          </a:xfrm>
        </p:spPr>
        <p:txBody>
          <a:bodyPr anchor="ctr" anchorCtr="0"/>
          <a:lstStyle>
            <a:lvl1pPr marL="228600" indent="-228600">
              <a:lnSpc>
                <a:spcPct val="100000"/>
              </a:lnSpc>
              <a:defRPr/>
            </a:lvl1pPr>
          </a:lstStyle>
          <a:p>
            <a:r>
              <a:rPr lang="en-US"/>
              <a:t>“Quote placeholder Lorem ipsum dolor sit </a:t>
            </a:r>
            <a:r>
              <a:rPr lang="en-US" err="1"/>
              <a:t>amet</a:t>
            </a:r>
            <a:r>
              <a:rPr lang="en-US"/>
              <a:t>, </a:t>
            </a:r>
            <a:r>
              <a:rPr lang="en-US" err="1"/>
              <a:t>conse</a:t>
            </a:r>
            <a:r>
              <a:rPr lang="en-US"/>
              <a:t> </a:t>
            </a:r>
            <a:r>
              <a:rPr lang="en-US" err="1"/>
              <a:t>ctet</a:t>
            </a:r>
            <a:r>
              <a:rPr lang="en-US"/>
              <a:t> ur </a:t>
            </a:r>
            <a:r>
              <a:rPr lang="en-US" err="1"/>
              <a:t>adipiscing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a:t>
            </a:r>
          </a:p>
        </p:txBody>
      </p:sp>
      <p:sp>
        <p:nvSpPr>
          <p:cNvPr id="10" name="Rectangle 9"/>
          <p:cNvSpPr>
            <a:spLocks noChangeAspect="1"/>
          </p:cNvSpPr>
          <p:nvPr userDrawn="1"/>
        </p:nvSpPr>
        <p:spPr bwMode="gray">
          <a:xfrm>
            <a:off x="6426219" y="920687"/>
            <a:ext cx="246952" cy="5065776"/>
          </a:xfrm>
          <a:prstGeom prst="rect">
            <a:avLst/>
          </a:prstGeom>
          <a:solidFill>
            <a:srgbClr val="6F7878"/>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1" name="Rectangle 10"/>
          <p:cNvSpPr>
            <a:spLocks noChangeAspect="1"/>
          </p:cNvSpPr>
          <p:nvPr userDrawn="1"/>
        </p:nvSpPr>
        <p:spPr bwMode="gray">
          <a:xfrm>
            <a:off x="473765" y="920687"/>
            <a:ext cx="246952" cy="5065776"/>
          </a:xfrm>
          <a:prstGeom prst="rect">
            <a:avLst/>
          </a:prstGeom>
          <a:solidFill>
            <a:srgbClr val="6F7878"/>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4008960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Quote B2_Tang with photo">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B80F6528-EE68-E547-B691-7520BAE19AE6}"/>
              </a:ext>
            </a:extLst>
          </p:cNvPr>
          <p:cNvSpPr>
            <a:spLocks noGrp="1"/>
          </p:cNvSpPr>
          <p:nvPr>
            <p:ph type="pic" sz="quarter" idx="11"/>
          </p:nvPr>
        </p:nvSpPr>
        <p:spPr>
          <a:xfrm>
            <a:off x="7043912" y="1343025"/>
            <a:ext cx="4689182" cy="4298950"/>
          </a:xfrm>
        </p:spPr>
        <p:txBody>
          <a:bodyPr/>
          <a:lstStyle/>
          <a:p>
            <a:r>
              <a:rPr lang="en-US" dirty="0"/>
              <a:t>Click icon to add picture</a:t>
            </a:r>
          </a:p>
        </p:txBody>
      </p:sp>
      <p:sp>
        <p:nvSpPr>
          <p:cNvPr id="8" name="Text Placeholder 11">
            <a:extLst>
              <a:ext uri="{FF2B5EF4-FFF2-40B4-BE49-F238E27FC236}">
                <a16:creationId xmlns:a16="http://schemas.microsoft.com/office/drawing/2014/main" id="{88A909D5-54FC-434E-A562-A62EE938E1A0}"/>
              </a:ext>
            </a:extLst>
          </p:cNvPr>
          <p:cNvSpPr>
            <a:spLocks noGrp="1"/>
          </p:cNvSpPr>
          <p:nvPr>
            <p:ph type="body" sz="quarter" idx="12" hasCustomPrompt="1"/>
          </p:nvPr>
        </p:nvSpPr>
        <p:spPr>
          <a:xfrm>
            <a:off x="1092084" y="5469731"/>
            <a:ext cx="4962768" cy="344489"/>
          </a:xfrm>
        </p:spPr>
        <p:txBody>
          <a:bodyPr/>
          <a:lstStyle>
            <a:lvl1pPr marL="0" indent="0">
              <a:buNone/>
              <a:defRPr sz="1400">
                <a:solidFill>
                  <a:schemeClr val="tx1"/>
                </a:solidFill>
              </a:defRPr>
            </a:lvl1pPr>
          </a:lstStyle>
          <a:p>
            <a:pPr lvl="0"/>
            <a:r>
              <a:rPr lang="en-US" sz="1400"/>
              <a:t>Quote attribution placeholder</a:t>
            </a:r>
            <a:endParaRPr lang="en-US"/>
          </a:p>
        </p:txBody>
      </p:sp>
      <p:sp>
        <p:nvSpPr>
          <p:cNvPr id="9" name="Title 2"/>
          <p:cNvSpPr>
            <a:spLocks noGrp="1"/>
          </p:cNvSpPr>
          <p:nvPr>
            <p:ph type="title" hasCustomPrompt="1"/>
          </p:nvPr>
        </p:nvSpPr>
        <p:spPr>
          <a:xfrm>
            <a:off x="1092085" y="923926"/>
            <a:ext cx="4962768" cy="4545804"/>
          </a:xfrm>
        </p:spPr>
        <p:txBody>
          <a:bodyPr anchor="ctr" anchorCtr="0"/>
          <a:lstStyle>
            <a:lvl1pPr marL="228600" indent="-228600">
              <a:lnSpc>
                <a:spcPct val="100000"/>
              </a:lnSpc>
              <a:defRPr/>
            </a:lvl1pPr>
          </a:lstStyle>
          <a:p>
            <a:r>
              <a:rPr lang="en-US"/>
              <a:t>“Quote placeholder Lorem ipsum dolor sit </a:t>
            </a:r>
            <a:r>
              <a:rPr lang="en-US" err="1"/>
              <a:t>amet</a:t>
            </a:r>
            <a:r>
              <a:rPr lang="en-US"/>
              <a:t>, </a:t>
            </a:r>
            <a:r>
              <a:rPr lang="en-US" err="1"/>
              <a:t>conse</a:t>
            </a:r>
            <a:r>
              <a:rPr lang="en-US"/>
              <a:t> </a:t>
            </a:r>
            <a:r>
              <a:rPr lang="en-US" err="1"/>
              <a:t>ctet</a:t>
            </a:r>
            <a:r>
              <a:rPr lang="en-US"/>
              <a:t> ur </a:t>
            </a:r>
            <a:r>
              <a:rPr lang="en-US" err="1"/>
              <a:t>adipiscing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a:t>
            </a:r>
          </a:p>
        </p:txBody>
      </p:sp>
      <p:sp>
        <p:nvSpPr>
          <p:cNvPr id="10" name="Rectangle 9"/>
          <p:cNvSpPr>
            <a:spLocks noChangeAspect="1"/>
          </p:cNvSpPr>
          <p:nvPr userDrawn="1"/>
        </p:nvSpPr>
        <p:spPr bwMode="gray">
          <a:xfrm>
            <a:off x="6426219" y="920687"/>
            <a:ext cx="246952" cy="506577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1" name="Rectangle 10"/>
          <p:cNvSpPr>
            <a:spLocks noChangeAspect="1"/>
          </p:cNvSpPr>
          <p:nvPr userDrawn="1"/>
        </p:nvSpPr>
        <p:spPr bwMode="gray">
          <a:xfrm>
            <a:off x="473765" y="920687"/>
            <a:ext cx="246952" cy="506577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27658315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Quote B2_Lemon with photo">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B80F6528-EE68-E547-B691-7520BAE19AE6}"/>
              </a:ext>
            </a:extLst>
          </p:cNvPr>
          <p:cNvSpPr>
            <a:spLocks noGrp="1"/>
          </p:cNvSpPr>
          <p:nvPr>
            <p:ph type="pic" sz="quarter" idx="11"/>
          </p:nvPr>
        </p:nvSpPr>
        <p:spPr>
          <a:xfrm>
            <a:off x="7043912" y="1343025"/>
            <a:ext cx="4689182" cy="4298950"/>
          </a:xfrm>
        </p:spPr>
        <p:txBody>
          <a:bodyPr/>
          <a:lstStyle/>
          <a:p>
            <a:r>
              <a:rPr lang="en-US" dirty="0"/>
              <a:t>Click icon to add picture</a:t>
            </a:r>
          </a:p>
        </p:txBody>
      </p:sp>
      <p:sp>
        <p:nvSpPr>
          <p:cNvPr id="8" name="Text Placeholder 11">
            <a:extLst>
              <a:ext uri="{FF2B5EF4-FFF2-40B4-BE49-F238E27FC236}">
                <a16:creationId xmlns:a16="http://schemas.microsoft.com/office/drawing/2014/main" id="{88A909D5-54FC-434E-A562-A62EE938E1A0}"/>
              </a:ext>
            </a:extLst>
          </p:cNvPr>
          <p:cNvSpPr>
            <a:spLocks noGrp="1"/>
          </p:cNvSpPr>
          <p:nvPr>
            <p:ph type="body" sz="quarter" idx="12" hasCustomPrompt="1"/>
          </p:nvPr>
        </p:nvSpPr>
        <p:spPr>
          <a:xfrm>
            <a:off x="1092084" y="5469731"/>
            <a:ext cx="4962768" cy="344489"/>
          </a:xfrm>
        </p:spPr>
        <p:txBody>
          <a:bodyPr/>
          <a:lstStyle>
            <a:lvl1pPr marL="0" indent="0">
              <a:buNone/>
              <a:defRPr sz="1400">
                <a:solidFill>
                  <a:schemeClr val="tx1"/>
                </a:solidFill>
              </a:defRPr>
            </a:lvl1pPr>
          </a:lstStyle>
          <a:p>
            <a:pPr lvl="0"/>
            <a:r>
              <a:rPr lang="en-US" sz="1400"/>
              <a:t>Quote attribution placeholder</a:t>
            </a:r>
            <a:endParaRPr lang="en-US"/>
          </a:p>
        </p:txBody>
      </p:sp>
      <p:sp>
        <p:nvSpPr>
          <p:cNvPr id="9" name="Title 2"/>
          <p:cNvSpPr>
            <a:spLocks noGrp="1"/>
          </p:cNvSpPr>
          <p:nvPr>
            <p:ph type="title" hasCustomPrompt="1"/>
          </p:nvPr>
        </p:nvSpPr>
        <p:spPr>
          <a:xfrm>
            <a:off x="1092085" y="923926"/>
            <a:ext cx="4962768" cy="4545804"/>
          </a:xfrm>
        </p:spPr>
        <p:txBody>
          <a:bodyPr anchor="ctr" anchorCtr="0"/>
          <a:lstStyle>
            <a:lvl1pPr marL="228600" indent="-228600">
              <a:lnSpc>
                <a:spcPct val="100000"/>
              </a:lnSpc>
              <a:defRPr/>
            </a:lvl1pPr>
          </a:lstStyle>
          <a:p>
            <a:r>
              <a:rPr lang="en-US"/>
              <a:t>“Quote placeholder Lorem ipsum dolor sit </a:t>
            </a:r>
            <a:r>
              <a:rPr lang="en-US" err="1"/>
              <a:t>amet</a:t>
            </a:r>
            <a:r>
              <a:rPr lang="en-US"/>
              <a:t>, </a:t>
            </a:r>
            <a:r>
              <a:rPr lang="en-US" err="1"/>
              <a:t>conse</a:t>
            </a:r>
            <a:r>
              <a:rPr lang="en-US"/>
              <a:t> </a:t>
            </a:r>
            <a:r>
              <a:rPr lang="en-US" err="1"/>
              <a:t>ctet</a:t>
            </a:r>
            <a:r>
              <a:rPr lang="en-US"/>
              <a:t> ur </a:t>
            </a:r>
            <a:r>
              <a:rPr lang="en-US" err="1"/>
              <a:t>adipiscing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a:t>
            </a:r>
          </a:p>
        </p:txBody>
      </p:sp>
      <p:sp>
        <p:nvSpPr>
          <p:cNvPr id="10" name="Rectangle 9"/>
          <p:cNvSpPr>
            <a:spLocks noChangeAspect="1"/>
          </p:cNvSpPr>
          <p:nvPr userDrawn="1"/>
        </p:nvSpPr>
        <p:spPr bwMode="invGray">
          <a:xfrm>
            <a:off x="6426219" y="920687"/>
            <a:ext cx="246952" cy="5065776"/>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1" name="Rectangle 10"/>
          <p:cNvSpPr>
            <a:spLocks noChangeAspect="1"/>
          </p:cNvSpPr>
          <p:nvPr userDrawn="1"/>
        </p:nvSpPr>
        <p:spPr bwMode="invGray">
          <a:xfrm>
            <a:off x="473765" y="920687"/>
            <a:ext cx="246952" cy="5065776"/>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20592754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Quote B2_Rose with photo">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B80F6528-EE68-E547-B691-7520BAE19AE6}"/>
              </a:ext>
            </a:extLst>
          </p:cNvPr>
          <p:cNvSpPr>
            <a:spLocks noGrp="1"/>
          </p:cNvSpPr>
          <p:nvPr>
            <p:ph type="pic" sz="quarter" idx="11"/>
          </p:nvPr>
        </p:nvSpPr>
        <p:spPr>
          <a:xfrm>
            <a:off x="7043912" y="1343025"/>
            <a:ext cx="4689182" cy="4298950"/>
          </a:xfrm>
        </p:spPr>
        <p:txBody>
          <a:bodyPr/>
          <a:lstStyle/>
          <a:p>
            <a:r>
              <a:rPr lang="en-US" dirty="0"/>
              <a:t>Click icon to add picture</a:t>
            </a:r>
          </a:p>
        </p:txBody>
      </p:sp>
      <p:sp>
        <p:nvSpPr>
          <p:cNvPr id="8" name="Text Placeholder 11">
            <a:extLst>
              <a:ext uri="{FF2B5EF4-FFF2-40B4-BE49-F238E27FC236}">
                <a16:creationId xmlns:a16="http://schemas.microsoft.com/office/drawing/2014/main" id="{88A909D5-54FC-434E-A562-A62EE938E1A0}"/>
              </a:ext>
            </a:extLst>
          </p:cNvPr>
          <p:cNvSpPr>
            <a:spLocks noGrp="1"/>
          </p:cNvSpPr>
          <p:nvPr>
            <p:ph type="body" sz="quarter" idx="12" hasCustomPrompt="1"/>
          </p:nvPr>
        </p:nvSpPr>
        <p:spPr>
          <a:xfrm>
            <a:off x="1092084" y="5469731"/>
            <a:ext cx="4962768" cy="344489"/>
          </a:xfrm>
        </p:spPr>
        <p:txBody>
          <a:bodyPr/>
          <a:lstStyle>
            <a:lvl1pPr marL="0" indent="0">
              <a:buNone/>
              <a:defRPr sz="1400">
                <a:solidFill>
                  <a:schemeClr val="tx1"/>
                </a:solidFill>
              </a:defRPr>
            </a:lvl1pPr>
          </a:lstStyle>
          <a:p>
            <a:pPr lvl="0"/>
            <a:r>
              <a:rPr lang="en-US" sz="1400"/>
              <a:t>Quote attribution placeholder</a:t>
            </a:r>
            <a:endParaRPr lang="en-US"/>
          </a:p>
        </p:txBody>
      </p:sp>
      <p:sp>
        <p:nvSpPr>
          <p:cNvPr id="9" name="Title 2"/>
          <p:cNvSpPr>
            <a:spLocks noGrp="1"/>
          </p:cNvSpPr>
          <p:nvPr>
            <p:ph type="title" hasCustomPrompt="1"/>
          </p:nvPr>
        </p:nvSpPr>
        <p:spPr>
          <a:xfrm>
            <a:off x="1092085" y="923926"/>
            <a:ext cx="4962768" cy="4545804"/>
          </a:xfrm>
        </p:spPr>
        <p:txBody>
          <a:bodyPr anchor="ctr" anchorCtr="0"/>
          <a:lstStyle>
            <a:lvl1pPr marL="228600" indent="-228600">
              <a:lnSpc>
                <a:spcPct val="100000"/>
              </a:lnSpc>
              <a:defRPr/>
            </a:lvl1pPr>
          </a:lstStyle>
          <a:p>
            <a:r>
              <a:rPr lang="en-US"/>
              <a:t>“Quote placeholder Lorem ipsum dolor sit </a:t>
            </a:r>
            <a:r>
              <a:rPr lang="en-US" err="1"/>
              <a:t>amet</a:t>
            </a:r>
            <a:r>
              <a:rPr lang="en-US"/>
              <a:t>, </a:t>
            </a:r>
            <a:r>
              <a:rPr lang="en-US" err="1"/>
              <a:t>conse</a:t>
            </a:r>
            <a:r>
              <a:rPr lang="en-US"/>
              <a:t> </a:t>
            </a:r>
            <a:r>
              <a:rPr lang="en-US" err="1"/>
              <a:t>ctet</a:t>
            </a:r>
            <a:r>
              <a:rPr lang="en-US"/>
              <a:t> ur </a:t>
            </a:r>
            <a:r>
              <a:rPr lang="en-US" err="1"/>
              <a:t>adipiscing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a:t>
            </a:r>
          </a:p>
        </p:txBody>
      </p:sp>
      <p:sp>
        <p:nvSpPr>
          <p:cNvPr id="10" name="Rectangle 9"/>
          <p:cNvSpPr>
            <a:spLocks noChangeAspect="1"/>
          </p:cNvSpPr>
          <p:nvPr userDrawn="1"/>
        </p:nvSpPr>
        <p:spPr bwMode="ltGray">
          <a:xfrm>
            <a:off x="6426219" y="920687"/>
            <a:ext cx="246952" cy="5065776"/>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1" name="Rectangle 10"/>
          <p:cNvSpPr>
            <a:spLocks noChangeAspect="1"/>
          </p:cNvSpPr>
          <p:nvPr userDrawn="1"/>
        </p:nvSpPr>
        <p:spPr bwMode="ltGray">
          <a:xfrm>
            <a:off x="473765" y="920687"/>
            <a:ext cx="246952" cy="5065776"/>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1838615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Slide W1_Surf">
    <p:bg>
      <p:bgRef idx="1001">
        <a:schemeClr val="bg1"/>
      </p:bgRef>
    </p:bg>
    <p:spTree>
      <p:nvGrpSpPr>
        <p:cNvPr id="1" name=""/>
        <p:cNvGrpSpPr/>
        <p:nvPr/>
      </p:nvGrpSpPr>
      <p:grpSpPr>
        <a:xfrm>
          <a:off x="0" y="0"/>
          <a:ext cx="0" cy="0"/>
          <a:chOff x="0" y="0"/>
          <a:chExt cx="0" cy="0"/>
        </a:xfrm>
      </p:grpSpPr>
      <p:sp>
        <p:nvSpPr>
          <p:cNvPr id="9" name="Focus Frame 2"/>
          <p:cNvSpPr>
            <a:spLocks noChangeAspect="1"/>
          </p:cNvSpPr>
          <p:nvPr userDrawn="1"/>
        </p:nvSpPr>
        <p:spPr bwMode="blackWhite">
          <a:xfrm>
            <a:off x="7058822" y="1343025"/>
            <a:ext cx="160433" cy="3291840"/>
          </a:xfrm>
          <a:prstGeom prst="rect">
            <a:avLst/>
          </a:prstGeom>
          <a:solidFill>
            <a:srgbClr val="06C4B0"/>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2" name="Focus Frame 2"/>
          <p:cNvSpPr>
            <a:spLocks noChangeAspect="1"/>
          </p:cNvSpPr>
          <p:nvPr userDrawn="1"/>
        </p:nvSpPr>
        <p:spPr bwMode="blackWhite">
          <a:xfrm>
            <a:off x="1588464" y="1343025"/>
            <a:ext cx="160433" cy="3291840"/>
          </a:xfrm>
          <a:prstGeom prst="rect">
            <a:avLst/>
          </a:prstGeom>
          <a:solidFill>
            <a:srgbClr val="06C4B0"/>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3" name="Text Placeholder 4"/>
          <p:cNvSpPr>
            <a:spLocks noGrp="1"/>
          </p:cNvSpPr>
          <p:nvPr>
            <p:ph type="body" sz="quarter" idx="10" hasCustomPrompt="1"/>
          </p:nvPr>
        </p:nvSpPr>
        <p:spPr>
          <a:xfrm>
            <a:off x="2166861" y="3804785"/>
            <a:ext cx="4545024" cy="553998"/>
          </a:xfrm>
          <a:prstGeom prst="rect">
            <a:avLst/>
          </a:prstGeom>
        </p:spPr>
        <p:txBody>
          <a:bodyPr wrap="square">
            <a:spAutoFit/>
          </a:bodyPr>
          <a:lstStyle>
            <a:lvl1pPr marL="0" indent="0">
              <a:lnSpc>
                <a:spcPct val="100000"/>
              </a:lnSpc>
              <a:spcAft>
                <a:spcPts val="0"/>
              </a:spcAft>
              <a:buNone/>
              <a:defRPr sz="1800" baseline="0">
                <a:solidFill>
                  <a:schemeClr val="accent1"/>
                </a:solidFill>
              </a:defRPr>
            </a:lvl1pPr>
            <a:lvl2pPr marL="0" indent="0">
              <a:buNone/>
              <a:defRPr/>
            </a:lvl2pPr>
            <a:lvl3pPr marL="0" indent="0">
              <a:buNone/>
              <a:defRPr/>
            </a:lvl3pPr>
            <a:lvl4pPr marL="0" indent="0">
              <a:buNone/>
              <a:defRPr/>
            </a:lvl4pPr>
            <a:lvl5pPr marL="0" indent="0">
              <a:buNone/>
              <a:defRPr/>
            </a:lvl5pPr>
          </a:lstStyle>
          <a:p>
            <a:pPr lvl="0"/>
            <a:r>
              <a:rPr lang="en-US"/>
              <a:t>Presenter Name</a:t>
            </a:r>
            <a:br>
              <a:rPr lang="en-US"/>
            </a:br>
            <a:r>
              <a:rPr lang="en-US"/>
              <a:t>Date</a:t>
            </a:r>
          </a:p>
        </p:txBody>
      </p:sp>
      <p:sp>
        <p:nvSpPr>
          <p:cNvPr id="16" name="Title 1"/>
          <p:cNvSpPr>
            <a:spLocks noGrp="1"/>
          </p:cNvSpPr>
          <p:nvPr>
            <p:ph type="ctrTitle"/>
          </p:nvPr>
        </p:nvSpPr>
        <p:spPr>
          <a:xfrm>
            <a:off x="2166861" y="1687986"/>
            <a:ext cx="4545024" cy="1994392"/>
          </a:xfrm>
        </p:spPr>
        <p:txBody>
          <a:bodyPr wrap="square" anchor="ctr" anchorCtr="0">
            <a:noAutofit/>
          </a:bodyPr>
          <a:lstStyle>
            <a:lvl1pPr algn="l">
              <a:defRPr sz="3600"/>
            </a:lvl1pPr>
          </a:lstStyle>
          <a:p>
            <a:endParaRPr lang="en-US"/>
          </a:p>
        </p:txBody>
      </p:sp>
      <p:sp>
        <p:nvSpPr>
          <p:cNvPr id="8" name="TextBox 7"/>
          <p:cNvSpPr txBox="1"/>
          <p:nvPr userDrawn="1"/>
        </p:nvSpPr>
        <p:spPr bwMode="gray">
          <a:xfrm>
            <a:off x="460257" y="6196507"/>
            <a:ext cx="7048908" cy="323165"/>
          </a:xfrm>
          <a:prstGeom prst="rect">
            <a:avLst/>
          </a:prstGeom>
          <a:noFill/>
        </p:spPr>
        <p:txBody>
          <a:bodyPr wrap="square" lIns="0" tIns="0" rIns="0" bIns="0" anchor="t" anchorCtr="0">
            <a:spAutoFit/>
          </a:bodyPr>
          <a:lstStyle/>
          <a:p>
            <a:pPr algn="l" eaLnBrk="0" hangingPunct="0">
              <a:lnSpc>
                <a:spcPct val="100000"/>
              </a:lnSpc>
              <a:spcBef>
                <a:spcPts val="0"/>
              </a:spcBef>
              <a:spcAft>
                <a:spcPts val="0"/>
              </a:spcAft>
              <a:defRPr/>
            </a:pPr>
            <a:r>
              <a:rPr lang="en-US" sz="700" b="0" i="0" u="none" strike="noStrike" kern="1200" dirty="0">
                <a:solidFill>
                  <a:schemeClr val="tx1"/>
                </a:solidFill>
                <a:effectLst/>
                <a:latin typeface="Arial" charset="0"/>
                <a:ea typeface="Arial Unicode MS" pitchFamily="34" charset="-128"/>
                <a:cs typeface="Arial Unicode MS" pitchFamily="34" charset="-128"/>
              </a:rPr>
              <a:t>© 2022 Gartner, Inc. and/or its affiliates. All rights reserved. Gartner is a registered trademark of Gartner, Inc. or its affiliates. This presentation, including all supporting materials, 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endParaRPr lang="en-US" sz="700" dirty="0">
              <a:solidFill>
                <a:schemeClr val="tx1"/>
              </a:solidFill>
              <a:ea typeface="Arial Unicode MS" pitchFamily="34" charset="-128"/>
              <a:cs typeface="Arial Unicode MS" pitchFamily="34" charset="-128"/>
            </a:endParaRPr>
          </a:p>
        </p:txBody>
      </p:sp>
      <p:pic>
        <p:nvPicPr>
          <p:cNvPr id="3" name="Picture 2">
            <a:extLst>
              <a:ext uri="{FF2B5EF4-FFF2-40B4-BE49-F238E27FC236}">
                <a16:creationId xmlns:a16="http://schemas.microsoft.com/office/drawing/2014/main" id="{F5F3AE04-824E-4F17-B774-457DA80A7E38}"/>
              </a:ext>
            </a:extLst>
          </p:cNvPr>
          <p:cNvPicPr>
            <a:picLocks noChangeAspect="1"/>
          </p:cNvPicPr>
          <p:nvPr userDrawn="1"/>
        </p:nvPicPr>
        <p:blipFill>
          <a:blip r:embed="rId2"/>
          <a:stretch>
            <a:fillRect/>
          </a:stretch>
        </p:blipFill>
        <p:spPr>
          <a:xfrm>
            <a:off x="9692640" y="6053328"/>
            <a:ext cx="2038730" cy="466344"/>
          </a:xfrm>
          <a:prstGeom prst="rect">
            <a:avLst/>
          </a:prstGeom>
        </p:spPr>
      </p:pic>
    </p:spTree>
    <p:extLst>
      <p:ext uri="{BB962C8B-B14F-4D97-AF65-F5344CB8AC3E}">
        <p14:creationId xmlns:p14="http://schemas.microsoft.com/office/powerpoint/2010/main" val="32215582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Slide W1_Steel">
    <p:bg>
      <p:bgRef idx="1001">
        <a:schemeClr val="bg1"/>
      </p:bgRef>
    </p:bg>
    <p:spTree>
      <p:nvGrpSpPr>
        <p:cNvPr id="1" name=""/>
        <p:cNvGrpSpPr/>
        <p:nvPr/>
      </p:nvGrpSpPr>
      <p:grpSpPr>
        <a:xfrm>
          <a:off x="0" y="0"/>
          <a:ext cx="0" cy="0"/>
          <a:chOff x="0" y="0"/>
          <a:chExt cx="0" cy="0"/>
        </a:xfrm>
      </p:grpSpPr>
      <p:sp>
        <p:nvSpPr>
          <p:cNvPr id="9" name="Focus Frame 2"/>
          <p:cNvSpPr>
            <a:spLocks noChangeAspect="1"/>
          </p:cNvSpPr>
          <p:nvPr userDrawn="1"/>
        </p:nvSpPr>
        <p:spPr bwMode="blackWhite">
          <a:xfrm>
            <a:off x="7058822" y="1343025"/>
            <a:ext cx="160433" cy="3291840"/>
          </a:xfrm>
          <a:prstGeom prst="rect">
            <a:avLst/>
          </a:prstGeom>
          <a:solidFill>
            <a:srgbClr val="6F7878"/>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2" name="Focus Frame 2"/>
          <p:cNvSpPr>
            <a:spLocks noChangeAspect="1"/>
          </p:cNvSpPr>
          <p:nvPr userDrawn="1"/>
        </p:nvSpPr>
        <p:spPr bwMode="blackWhite">
          <a:xfrm>
            <a:off x="1588464" y="1343025"/>
            <a:ext cx="160433" cy="3291840"/>
          </a:xfrm>
          <a:prstGeom prst="rect">
            <a:avLst/>
          </a:prstGeom>
          <a:solidFill>
            <a:srgbClr val="6F7878"/>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3" name="Text Placeholder 4"/>
          <p:cNvSpPr>
            <a:spLocks noGrp="1"/>
          </p:cNvSpPr>
          <p:nvPr>
            <p:ph type="body" sz="quarter" idx="10" hasCustomPrompt="1"/>
          </p:nvPr>
        </p:nvSpPr>
        <p:spPr>
          <a:xfrm>
            <a:off x="2166861" y="3804785"/>
            <a:ext cx="4545024" cy="553998"/>
          </a:xfrm>
          <a:prstGeom prst="rect">
            <a:avLst/>
          </a:prstGeom>
        </p:spPr>
        <p:txBody>
          <a:bodyPr wrap="square">
            <a:spAutoFit/>
          </a:bodyPr>
          <a:lstStyle>
            <a:lvl1pPr marL="0" indent="0">
              <a:lnSpc>
                <a:spcPct val="100000"/>
              </a:lnSpc>
              <a:spcAft>
                <a:spcPts val="0"/>
              </a:spcAft>
              <a:buNone/>
              <a:defRPr sz="1800" baseline="0">
                <a:solidFill>
                  <a:schemeClr val="accent1"/>
                </a:solidFill>
              </a:defRPr>
            </a:lvl1pPr>
            <a:lvl2pPr marL="0" indent="0">
              <a:buNone/>
              <a:defRPr/>
            </a:lvl2pPr>
            <a:lvl3pPr marL="0" indent="0">
              <a:buNone/>
              <a:defRPr/>
            </a:lvl3pPr>
            <a:lvl4pPr marL="0" indent="0">
              <a:buNone/>
              <a:defRPr/>
            </a:lvl4pPr>
            <a:lvl5pPr marL="0" indent="0">
              <a:buNone/>
              <a:defRPr/>
            </a:lvl5pPr>
          </a:lstStyle>
          <a:p>
            <a:pPr lvl="0"/>
            <a:r>
              <a:rPr lang="en-US"/>
              <a:t>Presenter Name</a:t>
            </a:r>
            <a:br>
              <a:rPr lang="en-US"/>
            </a:br>
            <a:r>
              <a:rPr lang="en-US"/>
              <a:t>Date</a:t>
            </a:r>
          </a:p>
        </p:txBody>
      </p:sp>
      <p:sp>
        <p:nvSpPr>
          <p:cNvPr id="16" name="Title 1"/>
          <p:cNvSpPr>
            <a:spLocks noGrp="1"/>
          </p:cNvSpPr>
          <p:nvPr>
            <p:ph type="ctrTitle"/>
          </p:nvPr>
        </p:nvSpPr>
        <p:spPr>
          <a:xfrm>
            <a:off x="2166861" y="1687986"/>
            <a:ext cx="4545024" cy="1994392"/>
          </a:xfrm>
        </p:spPr>
        <p:txBody>
          <a:bodyPr wrap="square" anchor="ctr" anchorCtr="0">
            <a:noAutofit/>
          </a:bodyPr>
          <a:lstStyle>
            <a:lvl1pPr algn="l">
              <a:defRPr sz="3600"/>
            </a:lvl1pPr>
          </a:lstStyle>
          <a:p>
            <a:endParaRPr lang="en-US"/>
          </a:p>
        </p:txBody>
      </p:sp>
      <p:sp>
        <p:nvSpPr>
          <p:cNvPr id="8" name="TextBox 7"/>
          <p:cNvSpPr txBox="1"/>
          <p:nvPr userDrawn="1"/>
        </p:nvSpPr>
        <p:spPr bwMode="gray">
          <a:xfrm>
            <a:off x="460257" y="6196507"/>
            <a:ext cx="7048908" cy="323165"/>
          </a:xfrm>
          <a:prstGeom prst="rect">
            <a:avLst/>
          </a:prstGeom>
          <a:noFill/>
        </p:spPr>
        <p:txBody>
          <a:bodyPr wrap="square" lIns="0" tIns="0" rIns="0" bIns="0" anchor="t" anchorCtr="0">
            <a:spAutoFit/>
          </a:bodyPr>
          <a:lstStyle/>
          <a:p>
            <a:pPr algn="l" eaLnBrk="0" hangingPunct="0">
              <a:lnSpc>
                <a:spcPct val="100000"/>
              </a:lnSpc>
              <a:spcBef>
                <a:spcPts val="0"/>
              </a:spcBef>
              <a:spcAft>
                <a:spcPts val="0"/>
              </a:spcAft>
              <a:defRPr/>
            </a:pPr>
            <a:r>
              <a:rPr lang="en-US" sz="700" b="0" i="0" u="none" strike="noStrike" kern="1200" dirty="0">
                <a:solidFill>
                  <a:schemeClr val="tx1"/>
                </a:solidFill>
                <a:effectLst/>
                <a:latin typeface="Arial" charset="0"/>
                <a:ea typeface="Arial Unicode MS" pitchFamily="34" charset="-128"/>
                <a:cs typeface="Arial Unicode MS" pitchFamily="34" charset="-128"/>
              </a:rPr>
              <a:t>© 2022 Gartner, Inc. and/or its affiliates. All rights reserved. Gartner is a registered trademark of Gartner, Inc. or its affiliates. This presentation, including all supporting materials, 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endParaRPr lang="en-US" sz="700" dirty="0">
              <a:solidFill>
                <a:schemeClr val="tx1"/>
              </a:solidFill>
              <a:ea typeface="Arial Unicode MS" pitchFamily="34" charset="-128"/>
              <a:cs typeface="Arial Unicode MS" pitchFamily="34" charset="-128"/>
            </a:endParaRPr>
          </a:p>
        </p:txBody>
      </p:sp>
      <p:pic>
        <p:nvPicPr>
          <p:cNvPr id="3" name="Picture 2">
            <a:extLst>
              <a:ext uri="{FF2B5EF4-FFF2-40B4-BE49-F238E27FC236}">
                <a16:creationId xmlns:a16="http://schemas.microsoft.com/office/drawing/2014/main" id="{269E45D6-B405-4307-B5E3-C306CF715F62}"/>
              </a:ext>
            </a:extLst>
          </p:cNvPr>
          <p:cNvPicPr>
            <a:picLocks noChangeAspect="1"/>
          </p:cNvPicPr>
          <p:nvPr userDrawn="1"/>
        </p:nvPicPr>
        <p:blipFill>
          <a:blip r:embed="rId2"/>
          <a:stretch>
            <a:fillRect/>
          </a:stretch>
        </p:blipFill>
        <p:spPr>
          <a:xfrm>
            <a:off x="9692640" y="6053328"/>
            <a:ext cx="2038730" cy="466344"/>
          </a:xfrm>
          <a:prstGeom prst="rect">
            <a:avLst/>
          </a:prstGeom>
        </p:spPr>
      </p:pic>
    </p:spTree>
    <p:extLst>
      <p:ext uri="{BB962C8B-B14F-4D97-AF65-F5344CB8AC3E}">
        <p14:creationId xmlns:p14="http://schemas.microsoft.com/office/powerpoint/2010/main" val="113359072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Slide W1_Tang">
    <p:bg>
      <p:bgRef idx="1001">
        <a:schemeClr val="bg1"/>
      </p:bgRef>
    </p:bg>
    <p:spTree>
      <p:nvGrpSpPr>
        <p:cNvPr id="1" name=""/>
        <p:cNvGrpSpPr/>
        <p:nvPr/>
      </p:nvGrpSpPr>
      <p:grpSpPr>
        <a:xfrm>
          <a:off x="0" y="0"/>
          <a:ext cx="0" cy="0"/>
          <a:chOff x="0" y="0"/>
          <a:chExt cx="0" cy="0"/>
        </a:xfrm>
      </p:grpSpPr>
      <p:sp>
        <p:nvSpPr>
          <p:cNvPr id="9" name="Focus Frame 2"/>
          <p:cNvSpPr>
            <a:spLocks noChangeAspect="1"/>
          </p:cNvSpPr>
          <p:nvPr userDrawn="1"/>
        </p:nvSpPr>
        <p:spPr bwMode="blackWhite">
          <a:xfrm>
            <a:off x="7058822" y="1343025"/>
            <a:ext cx="160433" cy="3291840"/>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2" name="Focus Frame 2"/>
          <p:cNvSpPr>
            <a:spLocks noChangeAspect="1"/>
          </p:cNvSpPr>
          <p:nvPr userDrawn="1"/>
        </p:nvSpPr>
        <p:spPr bwMode="blackWhite">
          <a:xfrm>
            <a:off x="1588464" y="1343025"/>
            <a:ext cx="160433" cy="3291840"/>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3" name="Text Placeholder 4"/>
          <p:cNvSpPr>
            <a:spLocks noGrp="1"/>
          </p:cNvSpPr>
          <p:nvPr>
            <p:ph type="body" sz="quarter" idx="10" hasCustomPrompt="1"/>
          </p:nvPr>
        </p:nvSpPr>
        <p:spPr>
          <a:xfrm>
            <a:off x="2166861" y="3804785"/>
            <a:ext cx="4545024" cy="553998"/>
          </a:xfrm>
          <a:prstGeom prst="rect">
            <a:avLst/>
          </a:prstGeom>
        </p:spPr>
        <p:txBody>
          <a:bodyPr wrap="square">
            <a:spAutoFit/>
          </a:bodyPr>
          <a:lstStyle>
            <a:lvl1pPr marL="0" indent="0">
              <a:lnSpc>
                <a:spcPct val="100000"/>
              </a:lnSpc>
              <a:spcAft>
                <a:spcPts val="0"/>
              </a:spcAft>
              <a:buNone/>
              <a:defRPr sz="1800" baseline="0">
                <a:solidFill>
                  <a:schemeClr val="accent1"/>
                </a:solidFill>
              </a:defRPr>
            </a:lvl1pPr>
            <a:lvl2pPr marL="0" indent="0">
              <a:buNone/>
              <a:defRPr/>
            </a:lvl2pPr>
            <a:lvl3pPr marL="0" indent="0">
              <a:buNone/>
              <a:defRPr/>
            </a:lvl3pPr>
            <a:lvl4pPr marL="0" indent="0">
              <a:buNone/>
              <a:defRPr/>
            </a:lvl4pPr>
            <a:lvl5pPr marL="0" indent="0">
              <a:buNone/>
              <a:defRPr/>
            </a:lvl5pPr>
          </a:lstStyle>
          <a:p>
            <a:pPr lvl="0"/>
            <a:r>
              <a:rPr lang="en-US"/>
              <a:t>Presenter Name</a:t>
            </a:r>
            <a:br>
              <a:rPr lang="en-US"/>
            </a:br>
            <a:r>
              <a:rPr lang="en-US"/>
              <a:t>Date</a:t>
            </a:r>
          </a:p>
        </p:txBody>
      </p:sp>
      <p:sp>
        <p:nvSpPr>
          <p:cNvPr id="16" name="Title 1"/>
          <p:cNvSpPr>
            <a:spLocks noGrp="1"/>
          </p:cNvSpPr>
          <p:nvPr>
            <p:ph type="ctrTitle"/>
          </p:nvPr>
        </p:nvSpPr>
        <p:spPr>
          <a:xfrm>
            <a:off x="2166861" y="1687986"/>
            <a:ext cx="4545024" cy="1994392"/>
          </a:xfrm>
        </p:spPr>
        <p:txBody>
          <a:bodyPr wrap="square" anchor="ctr" anchorCtr="0">
            <a:noAutofit/>
          </a:bodyPr>
          <a:lstStyle>
            <a:lvl1pPr algn="l">
              <a:defRPr sz="3600"/>
            </a:lvl1pPr>
          </a:lstStyle>
          <a:p>
            <a:endParaRPr lang="en-US"/>
          </a:p>
        </p:txBody>
      </p:sp>
      <p:sp>
        <p:nvSpPr>
          <p:cNvPr id="8" name="TextBox 7"/>
          <p:cNvSpPr txBox="1"/>
          <p:nvPr userDrawn="1"/>
        </p:nvSpPr>
        <p:spPr bwMode="gray">
          <a:xfrm>
            <a:off x="460257" y="6196507"/>
            <a:ext cx="7048908" cy="323165"/>
          </a:xfrm>
          <a:prstGeom prst="rect">
            <a:avLst/>
          </a:prstGeom>
          <a:noFill/>
        </p:spPr>
        <p:txBody>
          <a:bodyPr wrap="square" lIns="0" tIns="0" rIns="0" bIns="0" anchor="t" anchorCtr="0">
            <a:spAutoFit/>
          </a:bodyPr>
          <a:lstStyle/>
          <a:p>
            <a:pPr algn="l" eaLnBrk="0" hangingPunct="0">
              <a:lnSpc>
                <a:spcPct val="100000"/>
              </a:lnSpc>
              <a:spcBef>
                <a:spcPts val="0"/>
              </a:spcBef>
              <a:spcAft>
                <a:spcPts val="0"/>
              </a:spcAft>
              <a:defRPr/>
            </a:pPr>
            <a:r>
              <a:rPr lang="en-US" sz="700" b="0" i="0" u="none" strike="noStrike" kern="1200" dirty="0">
                <a:solidFill>
                  <a:schemeClr val="tx1"/>
                </a:solidFill>
                <a:effectLst/>
                <a:latin typeface="Arial" charset="0"/>
                <a:ea typeface="Arial Unicode MS" pitchFamily="34" charset="-128"/>
                <a:cs typeface="Arial Unicode MS" pitchFamily="34" charset="-128"/>
              </a:rPr>
              <a:t>© 2022 Gartner, Inc. and/or its affiliates. All rights reserved. Gartner is a registered trademark of Gartner, Inc. or its affiliates. This presentation, including all supporting materials, 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endParaRPr lang="en-US" sz="700" dirty="0">
              <a:solidFill>
                <a:schemeClr val="tx1"/>
              </a:solidFill>
              <a:ea typeface="Arial Unicode MS" pitchFamily="34" charset="-128"/>
              <a:cs typeface="Arial Unicode MS" pitchFamily="34" charset="-128"/>
            </a:endParaRPr>
          </a:p>
        </p:txBody>
      </p:sp>
      <p:pic>
        <p:nvPicPr>
          <p:cNvPr id="3" name="Picture 2">
            <a:extLst>
              <a:ext uri="{FF2B5EF4-FFF2-40B4-BE49-F238E27FC236}">
                <a16:creationId xmlns:a16="http://schemas.microsoft.com/office/drawing/2014/main" id="{9B12B464-7195-4E51-B68E-D1337B600F58}"/>
              </a:ext>
            </a:extLst>
          </p:cNvPr>
          <p:cNvPicPr>
            <a:picLocks noChangeAspect="1"/>
          </p:cNvPicPr>
          <p:nvPr userDrawn="1"/>
        </p:nvPicPr>
        <p:blipFill>
          <a:blip r:embed="rId2"/>
          <a:stretch>
            <a:fillRect/>
          </a:stretch>
        </p:blipFill>
        <p:spPr>
          <a:xfrm>
            <a:off x="9692640" y="6053328"/>
            <a:ext cx="2038730" cy="466344"/>
          </a:xfrm>
          <a:prstGeom prst="rect">
            <a:avLst/>
          </a:prstGeom>
        </p:spPr>
      </p:pic>
    </p:spTree>
    <p:extLst>
      <p:ext uri="{BB962C8B-B14F-4D97-AF65-F5344CB8AC3E}">
        <p14:creationId xmlns:p14="http://schemas.microsoft.com/office/powerpoint/2010/main" val="75626529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le Slide W1_Lemon">
    <p:bg>
      <p:bgRef idx="1001">
        <a:schemeClr val="bg1"/>
      </p:bgRef>
    </p:bg>
    <p:spTree>
      <p:nvGrpSpPr>
        <p:cNvPr id="1" name=""/>
        <p:cNvGrpSpPr/>
        <p:nvPr/>
      </p:nvGrpSpPr>
      <p:grpSpPr>
        <a:xfrm>
          <a:off x="0" y="0"/>
          <a:ext cx="0" cy="0"/>
          <a:chOff x="0" y="0"/>
          <a:chExt cx="0" cy="0"/>
        </a:xfrm>
      </p:grpSpPr>
      <p:sp>
        <p:nvSpPr>
          <p:cNvPr id="9" name="Focus Frame 2"/>
          <p:cNvSpPr>
            <a:spLocks noChangeAspect="1"/>
          </p:cNvSpPr>
          <p:nvPr userDrawn="1"/>
        </p:nvSpPr>
        <p:spPr bwMode="blackWhite">
          <a:xfrm>
            <a:off x="7058822" y="1343025"/>
            <a:ext cx="160433" cy="3291840"/>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2" name="Focus Frame 2"/>
          <p:cNvSpPr>
            <a:spLocks noChangeAspect="1"/>
          </p:cNvSpPr>
          <p:nvPr userDrawn="1"/>
        </p:nvSpPr>
        <p:spPr bwMode="blackWhite">
          <a:xfrm>
            <a:off x="1588464" y="1343025"/>
            <a:ext cx="160433" cy="3291840"/>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3" name="Text Placeholder 4"/>
          <p:cNvSpPr>
            <a:spLocks noGrp="1"/>
          </p:cNvSpPr>
          <p:nvPr>
            <p:ph type="body" sz="quarter" idx="10" hasCustomPrompt="1"/>
          </p:nvPr>
        </p:nvSpPr>
        <p:spPr>
          <a:xfrm>
            <a:off x="2166861" y="3804785"/>
            <a:ext cx="4545024" cy="553998"/>
          </a:xfrm>
          <a:prstGeom prst="rect">
            <a:avLst/>
          </a:prstGeom>
        </p:spPr>
        <p:txBody>
          <a:bodyPr wrap="square">
            <a:spAutoFit/>
          </a:bodyPr>
          <a:lstStyle>
            <a:lvl1pPr marL="0" indent="0">
              <a:lnSpc>
                <a:spcPct val="100000"/>
              </a:lnSpc>
              <a:spcAft>
                <a:spcPts val="0"/>
              </a:spcAft>
              <a:buNone/>
              <a:defRPr sz="1800" baseline="0">
                <a:solidFill>
                  <a:schemeClr val="accent1"/>
                </a:solidFill>
              </a:defRPr>
            </a:lvl1pPr>
            <a:lvl2pPr marL="0" indent="0">
              <a:buNone/>
              <a:defRPr/>
            </a:lvl2pPr>
            <a:lvl3pPr marL="0" indent="0">
              <a:buNone/>
              <a:defRPr/>
            </a:lvl3pPr>
            <a:lvl4pPr marL="0" indent="0">
              <a:buNone/>
              <a:defRPr/>
            </a:lvl4pPr>
            <a:lvl5pPr marL="0" indent="0">
              <a:buNone/>
              <a:defRPr/>
            </a:lvl5pPr>
          </a:lstStyle>
          <a:p>
            <a:pPr lvl="0"/>
            <a:r>
              <a:rPr lang="en-US"/>
              <a:t>Presenter Name</a:t>
            </a:r>
            <a:br>
              <a:rPr lang="en-US"/>
            </a:br>
            <a:r>
              <a:rPr lang="en-US"/>
              <a:t>Date</a:t>
            </a:r>
          </a:p>
        </p:txBody>
      </p:sp>
      <p:sp>
        <p:nvSpPr>
          <p:cNvPr id="16" name="Title 1"/>
          <p:cNvSpPr>
            <a:spLocks noGrp="1"/>
          </p:cNvSpPr>
          <p:nvPr>
            <p:ph type="ctrTitle"/>
          </p:nvPr>
        </p:nvSpPr>
        <p:spPr>
          <a:xfrm>
            <a:off x="2166861" y="1687986"/>
            <a:ext cx="4545024" cy="1994392"/>
          </a:xfrm>
        </p:spPr>
        <p:txBody>
          <a:bodyPr wrap="square" anchor="ctr" anchorCtr="0">
            <a:noAutofit/>
          </a:bodyPr>
          <a:lstStyle>
            <a:lvl1pPr algn="l">
              <a:defRPr sz="3600"/>
            </a:lvl1pPr>
          </a:lstStyle>
          <a:p>
            <a:endParaRPr lang="en-US"/>
          </a:p>
        </p:txBody>
      </p:sp>
      <p:sp>
        <p:nvSpPr>
          <p:cNvPr id="8" name="TextBox 7"/>
          <p:cNvSpPr txBox="1"/>
          <p:nvPr userDrawn="1"/>
        </p:nvSpPr>
        <p:spPr bwMode="gray">
          <a:xfrm>
            <a:off x="460257" y="6196507"/>
            <a:ext cx="7048908" cy="323165"/>
          </a:xfrm>
          <a:prstGeom prst="rect">
            <a:avLst/>
          </a:prstGeom>
          <a:noFill/>
        </p:spPr>
        <p:txBody>
          <a:bodyPr wrap="square" lIns="0" tIns="0" rIns="0" bIns="0" anchor="t" anchorCtr="0">
            <a:spAutoFit/>
          </a:bodyPr>
          <a:lstStyle/>
          <a:p>
            <a:pPr algn="l" eaLnBrk="0" hangingPunct="0">
              <a:lnSpc>
                <a:spcPct val="100000"/>
              </a:lnSpc>
              <a:spcBef>
                <a:spcPts val="0"/>
              </a:spcBef>
              <a:spcAft>
                <a:spcPts val="0"/>
              </a:spcAft>
              <a:defRPr/>
            </a:pPr>
            <a:r>
              <a:rPr lang="en-US" sz="700" b="0" i="0" u="none" strike="noStrike" kern="1200" dirty="0">
                <a:solidFill>
                  <a:schemeClr val="tx1"/>
                </a:solidFill>
                <a:effectLst/>
                <a:latin typeface="Arial" charset="0"/>
                <a:ea typeface="Arial Unicode MS" pitchFamily="34" charset="-128"/>
                <a:cs typeface="Arial Unicode MS" pitchFamily="34" charset="-128"/>
              </a:rPr>
              <a:t>© 2022 Gartner, Inc. and/or its affiliates. All rights reserved. Gartner is a registered trademark of Gartner, Inc. or its affiliates. This presentation, including all supporting materials, 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endParaRPr lang="en-US" sz="700" dirty="0">
              <a:solidFill>
                <a:schemeClr val="tx1"/>
              </a:solidFill>
              <a:ea typeface="Arial Unicode MS" pitchFamily="34" charset="-128"/>
              <a:cs typeface="Arial Unicode MS" pitchFamily="34" charset="-128"/>
            </a:endParaRPr>
          </a:p>
        </p:txBody>
      </p:sp>
      <p:pic>
        <p:nvPicPr>
          <p:cNvPr id="3" name="Picture 2">
            <a:extLst>
              <a:ext uri="{FF2B5EF4-FFF2-40B4-BE49-F238E27FC236}">
                <a16:creationId xmlns:a16="http://schemas.microsoft.com/office/drawing/2014/main" id="{9578854D-72F7-475F-BCDC-C7E3CA48F480}"/>
              </a:ext>
            </a:extLst>
          </p:cNvPr>
          <p:cNvPicPr>
            <a:picLocks noChangeAspect="1"/>
          </p:cNvPicPr>
          <p:nvPr userDrawn="1"/>
        </p:nvPicPr>
        <p:blipFill>
          <a:blip r:embed="rId2"/>
          <a:stretch>
            <a:fillRect/>
          </a:stretch>
        </p:blipFill>
        <p:spPr>
          <a:xfrm>
            <a:off x="9692640" y="6053328"/>
            <a:ext cx="2038730" cy="466344"/>
          </a:xfrm>
          <a:prstGeom prst="rect">
            <a:avLst/>
          </a:prstGeom>
        </p:spPr>
      </p:pic>
    </p:spTree>
    <p:extLst>
      <p:ext uri="{BB962C8B-B14F-4D97-AF65-F5344CB8AC3E}">
        <p14:creationId xmlns:p14="http://schemas.microsoft.com/office/powerpoint/2010/main" val="421553780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343026"/>
            <a:ext cx="5499100" cy="4645024"/>
          </a:xfrm>
        </p:spPr>
        <p:txBody>
          <a:bodyPr>
            <a:noAutofit/>
          </a:bodyPr>
          <a:lstStyle>
            <a:lvl1pPr marL="228600" indent="-228600">
              <a:defRPr lang="en-US" sz="1400" kern="1200" dirty="0" smtClean="0">
                <a:solidFill>
                  <a:schemeClr val="tx1"/>
                </a:solidFill>
                <a:latin typeface="+mn-lt"/>
                <a:ea typeface="+mn-ea"/>
                <a:cs typeface="+mn-cs"/>
              </a:defRPr>
            </a:lvl1pPr>
            <a:lvl2pPr>
              <a:defRPr sz="1400"/>
            </a:lvl2pPr>
            <a:lvl3pPr marL="685800" indent="-228600">
              <a:buFont typeface="Wingdings" panose="05000000000000000000" pitchFamily="2" charset="2"/>
              <a:buChar char="§"/>
              <a:defRPr lang="en-US" sz="1400" kern="1200" dirty="0" smtClean="0">
                <a:solidFill>
                  <a:schemeClr val="tx1"/>
                </a:solidFill>
                <a:latin typeface="+mn-lt"/>
                <a:ea typeface="+mn-ea"/>
                <a:cs typeface="+mn-cs"/>
              </a:defRPr>
            </a:lvl3pPr>
            <a:lvl4pPr marL="914400" indent="-228600">
              <a:buSzPct val="100000"/>
              <a:buFont typeface="Arial" panose="020B0604020202020204" pitchFamily="34" charset="0"/>
              <a:buChar char="–"/>
              <a:defRPr lang="en-US" sz="1400" kern="1200" dirty="0" smtClean="0">
                <a:solidFill>
                  <a:schemeClr val="tx1"/>
                </a:solidFill>
                <a:latin typeface="+mn-lt"/>
                <a:ea typeface="+mn-ea"/>
                <a:cs typeface="+mn-cs"/>
              </a:defRPr>
            </a:lvl4pPr>
            <a:lvl5pPr marL="1143000" indent="-228600">
              <a:buFont typeface="Wingdings" panose="05000000000000000000" pitchFamily="2" charset="2"/>
              <a:buChar char="§"/>
              <a:defRPr lang="en-US" sz="14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4113" y="1343026"/>
            <a:ext cx="5499100" cy="4645024"/>
          </a:xfrm>
        </p:spPr>
        <p:txBody>
          <a:bodyPr>
            <a:noAutofit/>
          </a:bodyPr>
          <a:lstStyle>
            <a:lvl1pPr marL="228600" indent="-228600">
              <a:defRPr lang="en-US" sz="1400" kern="1200" dirty="0" smtClean="0">
                <a:solidFill>
                  <a:schemeClr val="tx1"/>
                </a:solidFill>
                <a:latin typeface="+mn-lt"/>
                <a:ea typeface="+mn-ea"/>
                <a:cs typeface="+mn-cs"/>
              </a:defRPr>
            </a:lvl1pPr>
            <a:lvl2pPr marL="457200" indent="-228600">
              <a:buFont typeface="Arial" panose="020B0604020202020204" pitchFamily="34" charset="0"/>
              <a:buChar char="–"/>
              <a:defRPr sz="1400"/>
            </a:lvl2pPr>
            <a:lvl3pPr marL="685800" indent="-228600">
              <a:buFont typeface="Wingdings" panose="05000000000000000000" pitchFamily="2" charset="2"/>
              <a:buChar char="§"/>
              <a:defRPr lang="en-US" sz="1400" kern="1200" dirty="0" smtClean="0">
                <a:solidFill>
                  <a:schemeClr val="tx1"/>
                </a:solidFill>
                <a:latin typeface="+mn-lt"/>
                <a:ea typeface="+mn-ea"/>
                <a:cs typeface="+mn-cs"/>
              </a:defRPr>
            </a:lvl3pPr>
            <a:lvl4pPr marL="914400" indent="-228600">
              <a:buSzPct val="100000"/>
              <a:buFont typeface="Arial" panose="020B0604020202020204" pitchFamily="34" charset="0"/>
              <a:buChar char="–"/>
              <a:defRPr lang="en-US" sz="1400" kern="1200" dirty="0" smtClean="0">
                <a:solidFill>
                  <a:schemeClr val="tx1"/>
                </a:solidFill>
                <a:latin typeface="+mn-lt"/>
                <a:ea typeface="+mn-ea"/>
                <a:cs typeface="+mn-cs"/>
              </a:defRPr>
            </a:lvl4pPr>
            <a:lvl5pPr marL="1143000" indent="-228600">
              <a:buFont typeface="Wingdings" panose="05000000000000000000" pitchFamily="2" charset="2"/>
              <a:buChar char="§"/>
              <a:defRPr lang="en-US" sz="14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77363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Slide W1_Rose">
    <p:bg>
      <p:bgRef idx="1001">
        <a:schemeClr val="bg1"/>
      </p:bgRef>
    </p:bg>
    <p:spTree>
      <p:nvGrpSpPr>
        <p:cNvPr id="1" name=""/>
        <p:cNvGrpSpPr/>
        <p:nvPr/>
      </p:nvGrpSpPr>
      <p:grpSpPr>
        <a:xfrm>
          <a:off x="0" y="0"/>
          <a:ext cx="0" cy="0"/>
          <a:chOff x="0" y="0"/>
          <a:chExt cx="0" cy="0"/>
        </a:xfrm>
      </p:grpSpPr>
      <p:sp>
        <p:nvSpPr>
          <p:cNvPr id="9" name="Focus Frame 2"/>
          <p:cNvSpPr>
            <a:spLocks noChangeAspect="1"/>
          </p:cNvSpPr>
          <p:nvPr userDrawn="1"/>
        </p:nvSpPr>
        <p:spPr bwMode="blackWhite">
          <a:xfrm>
            <a:off x="7058822" y="1343025"/>
            <a:ext cx="160433" cy="3291840"/>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2" name="Focus Frame 2"/>
          <p:cNvSpPr>
            <a:spLocks noChangeAspect="1"/>
          </p:cNvSpPr>
          <p:nvPr userDrawn="1"/>
        </p:nvSpPr>
        <p:spPr bwMode="blackWhite">
          <a:xfrm>
            <a:off x="1588464" y="1343025"/>
            <a:ext cx="160433" cy="3291840"/>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3" name="Text Placeholder 4"/>
          <p:cNvSpPr>
            <a:spLocks noGrp="1"/>
          </p:cNvSpPr>
          <p:nvPr>
            <p:ph type="body" sz="quarter" idx="10" hasCustomPrompt="1"/>
          </p:nvPr>
        </p:nvSpPr>
        <p:spPr>
          <a:xfrm>
            <a:off x="2166861" y="3804785"/>
            <a:ext cx="4545024" cy="553998"/>
          </a:xfrm>
          <a:prstGeom prst="rect">
            <a:avLst/>
          </a:prstGeom>
        </p:spPr>
        <p:txBody>
          <a:bodyPr wrap="square">
            <a:spAutoFit/>
          </a:bodyPr>
          <a:lstStyle>
            <a:lvl1pPr marL="0" indent="0">
              <a:lnSpc>
                <a:spcPct val="100000"/>
              </a:lnSpc>
              <a:spcAft>
                <a:spcPts val="0"/>
              </a:spcAft>
              <a:buNone/>
              <a:defRPr sz="1800" baseline="0">
                <a:solidFill>
                  <a:schemeClr val="accent1"/>
                </a:solidFill>
              </a:defRPr>
            </a:lvl1pPr>
            <a:lvl2pPr marL="0" indent="0">
              <a:buNone/>
              <a:defRPr/>
            </a:lvl2pPr>
            <a:lvl3pPr marL="0" indent="0">
              <a:buNone/>
              <a:defRPr/>
            </a:lvl3pPr>
            <a:lvl4pPr marL="0" indent="0">
              <a:buNone/>
              <a:defRPr/>
            </a:lvl4pPr>
            <a:lvl5pPr marL="0" indent="0">
              <a:buNone/>
              <a:defRPr/>
            </a:lvl5pPr>
          </a:lstStyle>
          <a:p>
            <a:pPr lvl="0"/>
            <a:r>
              <a:rPr lang="en-US"/>
              <a:t>Presenter Name</a:t>
            </a:r>
            <a:br>
              <a:rPr lang="en-US"/>
            </a:br>
            <a:r>
              <a:rPr lang="en-US"/>
              <a:t>Date</a:t>
            </a:r>
          </a:p>
        </p:txBody>
      </p:sp>
      <p:sp>
        <p:nvSpPr>
          <p:cNvPr id="16" name="Title 1"/>
          <p:cNvSpPr>
            <a:spLocks noGrp="1"/>
          </p:cNvSpPr>
          <p:nvPr>
            <p:ph type="ctrTitle"/>
          </p:nvPr>
        </p:nvSpPr>
        <p:spPr>
          <a:xfrm>
            <a:off x="2166861" y="1687986"/>
            <a:ext cx="4545024" cy="1994392"/>
          </a:xfrm>
        </p:spPr>
        <p:txBody>
          <a:bodyPr wrap="square" anchor="ctr" anchorCtr="0">
            <a:noAutofit/>
          </a:bodyPr>
          <a:lstStyle>
            <a:lvl1pPr algn="l">
              <a:defRPr sz="3600"/>
            </a:lvl1pPr>
          </a:lstStyle>
          <a:p>
            <a:endParaRPr lang="en-US"/>
          </a:p>
        </p:txBody>
      </p:sp>
      <p:sp>
        <p:nvSpPr>
          <p:cNvPr id="8" name="TextBox 7"/>
          <p:cNvSpPr txBox="1"/>
          <p:nvPr userDrawn="1"/>
        </p:nvSpPr>
        <p:spPr bwMode="gray">
          <a:xfrm>
            <a:off x="460257" y="6196507"/>
            <a:ext cx="7048908" cy="323165"/>
          </a:xfrm>
          <a:prstGeom prst="rect">
            <a:avLst/>
          </a:prstGeom>
          <a:noFill/>
        </p:spPr>
        <p:txBody>
          <a:bodyPr wrap="square" lIns="0" tIns="0" rIns="0" bIns="0" anchor="t" anchorCtr="0">
            <a:spAutoFit/>
          </a:bodyPr>
          <a:lstStyle/>
          <a:p>
            <a:pPr algn="l" eaLnBrk="0" hangingPunct="0">
              <a:lnSpc>
                <a:spcPct val="100000"/>
              </a:lnSpc>
              <a:spcBef>
                <a:spcPts val="0"/>
              </a:spcBef>
              <a:spcAft>
                <a:spcPts val="0"/>
              </a:spcAft>
              <a:defRPr/>
            </a:pPr>
            <a:r>
              <a:rPr lang="en-US" sz="700" b="0" i="0" u="none" strike="noStrike" kern="1200" dirty="0">
                <a:solidFill>
                  <a:schemeClr val="tx1"/>
                </a:solidFill>
                <a:effectLst/>
                <a:latin typeface="Arial" charset="0"/>
                <a:ea typeface="Arial Unicode MS" pitchFamily="34" charset="-128"/>
                <a:cs typeface="Arial Unicode MS" pitchFamily="34" charset="-128"/>
              </a:rPr>
              <a:t>© 2022 Gartner, Inc. and/or its affiliates. All rights reserved. Gartner is a registered trademark of Gartner, Inc. or its affiliates. This presentation, including all supporting materials, 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endParaRPr lang="en-US" sz="700" dirty="0">
              <a:solidFill>
                <a:schemeClr val="tx1"/>
              </a:solidFill>
              <a:ea typeface="Arial Unicode MS" pitchFamily="34" charset="-128"/>
              <a:cs typeface="Arial Unicode MS" pitchFamily="34" charset="-128"/>
            </a:endParaRPr>
          </a:p>
        </p:txBody>
      </p:sp>
      <p:pic>
        <p:nvPicPr>
          <p:cNvPr id="3" name="Picture 2">
            <a:extLst>
              <a:ext uri="{FF2B5EF4-FFF2-40B4-BE49-F238E27FC236}">
                <a16:creationId xmlns:a16="http://schemas.microsoft.com/office/drawing/2014/main" id="{F0B4446D-0189-4EBD-A92A-CE15D6AABE05}"/>
              </a:ext>
            </a:extLst>
          </p:cNvPr>
          <p:cNvPicPr>
            <a:picLocks noChangeAspect="1"/>
          </p:cNvPicPr>
          <p:nvPr userDrawn="1"/>
        </p:nvPicPr>
        <p:blipFill>
          <a:blip r:embed="rId2"/>
          <a:stretch>
            <a:fillRect/>
          </a:stretch>
        </p:blipFill>
        <p:spPr>
          <a:xfrm>
            <a:off x="9692640" y="6053328"/>
            <a:ext cx="2038730" cy="466344"/>
          </a:xfrm>
          <a:prstGeom prst="rect">
            <a:avLst/>
          </a:prstGeom>
        </p:spPr>
      </p:pic>
    </p:spTree>
    <p:extLst>
      <p:ext uri="{BB962C8B-B14F-4D97-AF65-F5344CB8AC3E}">
        <p14:creationId xmlns:p14="http://schemas.microsoft.com/office/powerpoint/2010/main" val="349252975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ivider W1_Surf">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367EBE-ACE4-6A4A-8194-81828A72B691}"/>
              </a:ext>
            </a:extLst>
          </p:cNvPr>
          <p:cNvSpPr/>
          <p:nvPr userDrawn="1"/>
        </p:nvSpPr>
        <p:spPr bwMode="auto">
          <a:xfrm>
            <a:off x="7140899" y="1354039"/>
            <a:ext cx="5051100" cy="3286926"/>
          </a:xfrm>
          <a:prstGeom prst="rect">
            <a:avLst/>
          </a:prstGeom>
          <a:solidFill>
            <a:srgbClr val="06C4B0"/>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9" name="Rectangle 8">
            <a:extLst>
              <a:ext uri="{FF2B5EF4-FFF2-40B4-BE49-F238E27FC236}">
                <a16:creationId xmlns:a16="http://schemas.microsoft.com/office/drawing/2014/main" id="{433B9AE8-D471-4240-AAF9-7F4A822FF5B3}"/>
              </a:ext>
            </a:extLst>
          </p:cNvPr>
          <p:cNvSpPr/>
          <p:nvPr userDrawn="1"/>
        </p:nvSpPr>
        <p:spPr bwMode="auto">
          <a:xfrm>
            <a:off x="-2" y="1354039"/>
            <a:ext cx="1753954" cy="3286926"/>
          </a:xfrm>
          <a:prstGeom prst="rect">
            <a:avLst/>
          </a:prstGeom>
          <a:solidFill>
            <a:srgbClr val="06C4B0"/>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0" name="Title 5">
            <a:extLst>
              <a:ext uri="{FF2B5EF4-FFF2-40B4-BE49-F238E27FC236}">
                <a16:creationId xmlns:a16="http://schemas.microsoft.com/office/drawing/2014/main" id="{BA38D267-B215-E146-94C8-2EA867ED1E60}"/>
              </a:ext>
            </a:extLst>
          </p:cNvPr>
          <p:cNvSpPr>
            <a:spLocks noGrp="1"/>
          </p:cNvSpPr>
          <p:nvPr>
            <p:ph type="title"/>
          </p:nvPr>
        </p:nvSpPr>
        <p:spPr>
          <a:xfrm>
            <a:off x="2055247" y="1527176"/>
            <a:ext cx="4906765" cy="2937249"/>
          </a:xfrm>
        </p:spPr>
        <p:txBody>
          <a:bodyPr vert="horz" lIns="0" tIns="0" rIns="0" bIns="0" rtlCol="0" anchor="ctr">
            <a:noAutofit/>
          </a:bodyPr>
          <a:lstStyle>
            <a:lvl1pPr>
              <a:lnSpc>
                <a:spcPct val="100000"/>
              </a:lnSpc>
              <a:defRPr lang="en-US" sz="3200" b="0">
                <a:solidFill>
                  <a:schemeClr val="accent1"/>
                </a:solidFill>
                <a:latin typeface="+mj-lt"/>
                <a:ea typeface="+mn-ea"/>
                <a:cs typeface="Arial Black" panose="020B0604020202020204" pitchFamily="34" charset="0"/>
              </a:defRPr>
            </a:lvl1pPr>
          </a:lstStyle>
          <a:p>
            <a:pPr lvl="0">
              <a:spcBef>
                <a:spcPts val="0"/>
              </a:spcBef>
              <a:buClr>
                <a:schemeClr val="tx1"/>
              </a:buClr>
              <a:buSzPct val="90000"/>
              <a:buFont typeface="Wingdings" panose="05000000000000000000" pitchFamily="2" charset="2"/>
              <a:buNone/>
            </a:pPr>
            <a:endParaRPr lang="en-US"/>
          </a:p>
        </p:txBody>
      </p:sp>
    </p:spTree>
    <p:extLst>
      <p:ext uri="{BB962C8B-B14F-4D97-AF65-F5344CB8AC3E}">
        <p14:creationId xmlns:p14="http://schemas.microsoft.com/office/powerpoint/2010/main" val="24297000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ivider W1_Stee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367EBE-ACE4-6A4A-8194-81828A72B691}"/>
              </a:ext>
            </a:extLst>
          </p:cNvPr>
          <p:cNvSpPr/>
          <p:nvPr userDrawn="1"/>
        </p:nvSpPr>
        <p:spPr bwMode="auto">
          <a:xfrm>
            <a:off x="7140899" y="1354039"/>
            <a:ext cx="5051100" cy="3286926"/>
          </a:xfrm>
          <a:prstGeom prst="rect">
            <a:avLst/>
          </a:prstGeom>
          <a:solidFill>
            <a:srgbClr val="6F7878"/>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9" name="Rectangle 8">
            <a:extLst>
              <a:ext uri="{FF2B5EF4-FFF2-40B4-BE49-F238E27FC236}">
                <a16:creationId xmlns:a16="http://schemas.microsoft.com/office/drawing/2014/main" id="{433B9AE8-D471-4240-AAF9-7F4A822FF5B3}"/>
              </a:ext>
            </a:extLst>
          </p:cNvPr>
          <p:cNvSpPr/>
          <p:nvPr userDrawn="1"/>
        </p:nvSpPr>
        <p:spPr bwMode="auto">
          <a:xfrm>
            <a:off x="-2" y="1354039"/>
            <a:ext cx="1753954" cy="3286926"/>
          </a:xfrm>
          <a:prstGeom prst="rect">
            <a:avLst/>
          </a:prstGeom>
          <a:solidFill>
            <a:srgbClr val="6F7878"/>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0" name="Title 5">
            <a:extLst>
              <a:ext uri="{FF2B5EF4-FFF2-40B4-BE49-F238E27FC236}">
                <a16:creationId xmlns:a16="http://schemas.microsoft.com/office/drawing/2014/main" id="{BA38D267-B215-E146-94C8-2EA867ED1E60}"/>
              </a:ext>
            </a:extLst>
          </p:cNvPr>
          <p:cNvSpPr>
            <a:spLocks noGrp="1"/>
          </p:cNvSpPr>
          <p:nvPr>
            <p:ph type="title"/>
          </p:nvPr>
        </p:nvSpPr>
        <p:spPr>
          <a:xfrm>
            <a:off x="2055247" y="1527176"/>
            <a:ext cx="4906765" cy="2937249"/>
          </a:xfrm>
        </p:spPr>
        <p:txBody>
          <a:bodyPr vert="horz" lIns="0" tIns="0" rIns="0" bIns="0" rtlCol="0" anchor="ctr">
            <a:noAutofit/>
          </a:bodyPr>
          <a:lstStyle>
            <a:lvl1pPr>
              <a:lnSpc>
                <a:spcPct val="100000"/>
              </a:lnSpc>
              <a:defRPr lang="en-US" sz="3200" b="0">
                <a:solidFill>
                  <a:schemeClr val="accent1"/>
                </a:solidFill>
                <a:latin typeface="+mj-lt"/>
                <a:ea typeface="+mn-ea"/>
                <a:cs typeface="Arial Black" panose="020B0604020202020204" pitchFamily="34" charset="0"/>
              </a:defRPr>
            </a:lvl1pPr>
          </a:lstStyle>
          <a:p>
            <a:pPr lvl="0">
              <a:spcBef>
                <a:spcPts val="0"/>
              </a:spcBef>
              <a:buClr>
                <a:schemeClr val="tx1"/>
              </a:buClr>
              <a:buSzPct val="90000"/>
              <a:buFont typeface="Wingdings" panose="05000000000000000000" pitchFamily="2" charset="2"/>
              <a:buNone/>
            </a:pPr>
            <a:endParaRPr lang="en-US"/>
          </a:p>
        </p:txBody>
      </p:sp>
    </p:spTree>
    <p:extLst>
      <p:ext uri="{BB962C8B-B14F-4D97-AF65-F5344CB8AC3E}">
        <p14:creationId xmlns:p14="http://schemas.microsoft.com/office/powerpoint/2010/main" val="15516868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ivider W1_Tan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367EBE-ACE4-6A4A-8194-81828A72B691}"/>
              </a:ext>
            </a:extLst>
          </p:cNvPr>
          <p:cNvSpPr/>
          <p:nvPr userDrawn="1"/>
        </p:nvSpPr>
        <p:spPr bwMode="auto">
          <a:xfrm>
            <a:off x="7140899" y="1354039"/>
            <a:ext cx="5051100" cy="328692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9" name="Rectangle 8">
            <a:extLst>
              <a:ext uri="{FF2B5EF4-FFF2-40B4-BE49-F238E27FC236}">
                <a16:creationId xmlns:a16="http://schemas.microsoft.com/office/drawing/2014/main" id="{433B9AE8-D471-4240-AAF9-7F4A822FF5B3}"/>
              </a:ext>
            </a:extLst>
          </p:cNvPr>
          <p:cNvSpPr/>
          <p:nvPr userDrawn="1"/>
        </p:nvSpPr>
        <p:spPr bwMode="auto">
          <a:xfrm>
            <a:off x="-2" y="1354039"/>
            <a:ext cx="1753954" cy="328692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0" name="Title 5">
            <a:extLst>
              <a:ext uri="{FF2B5EF4-FFF2-40B4-BE49-F238E27FC236}">
                <a16:creationId xmlns:a16="http://schemas.microsoft.com/office/drawing/2014/main" id="{BA38D267-B215-E146-94C8-2EA867ED1E60}"/>
              </a:ext>
            </a:extLst>
          </p:cNvPr>
          <p:cNvSpPr>
            <a:spLocks noGrp="1"/>
          </p:cNvSpPr>
          <p:nvPr>
            <p:ph type="title"/>
          </p:nvPr>
        </p:nvSpPr>
        <p:spPr>
          <a:xfrm>
            <a:off x="2055247" y="1527176"/>
            <a:ext cx="4906765" cy="2937249"/>
          </a:xfrm>
        </p:spPr>
        <p:txBody>
          <a:bodyPr vert="horz" lIns="0" tIns="0" rIns="0" bIns="0" rtlCol="0" anchor="ctr">
            <a:noAutofit/>
          </a:bodyPr>
          <a:lstStyle>
            <a:lvl1pPr>
              <a:lnSpc>
                <a:spcPct val="100000"/>
              </a:lnSpc>
              <a:defRPr lang="en-US" sz="3200" b="0">
                <a:solidFill>
                  <a:schemeClr val="accent1"/>
                </a:solidFill>
                <a:latin typeface="+mj-lt"/>
                <a:ea typeface="+mn-ea"/>
                <a:cs typeface="Arial Black" panose="020B0604020202020204" pitchFamily="34" charset="0"/>
              </a:defRPr>
            </a:lvl1pPr>
          </a:lstStyle>
          <a:p>
            <a:pPr lvl="0">
              <a:spcBef>
                <a:spcPts val="0"/>
              </a:spcBef>
              <a:buClr>
                <a:schemeClr val="tx1"/>
              </a:buClr>
              <a:buSzPct val="90000"/>
              <a:buFont typeface="Wingdings" panose="05000000000000000000" pitchFamily="2" charset="2"/>
              <a:buNone/>
            </a:pPr>
            <a:endParaRPr lang="en-US"/>
          </a:p>
        </p:txBody>
      </p:sp>
    </p:spTree>
    <p:extLst>
      <p:ext uri="{BB962C8B-B14F-4D97-AF65-F5344CB8AC3E}">
        <p14:creationId xmlns:p14="http://schemas.microsoft.com/office/powerpoint/2010/main" val="35369971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ivider W1_Lem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367EBE-ACE4-6A4A-8194-81828A72B691}"/>
              </a:ext>
            </a:extLst>
          </p:cNvPr>
          <p:cNvSpPr/>
          <p:nvPr userDrawn="1"/>
        </p:nvSpPr>
        <p:spPr bwMode="auto">
          <a:xfrm>
            <a:off x="7140899" y="1354039"/>
            <a:ext cx="5051100" cy="3286926"/>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9" name="Rectangle 8">
            <a:extLst>
              <a:ext uri="{FF2B5EF4-FFF2-40B4-BE49-F238E27FC236}">
                <a16:creationId xmlns:a16="http://schemas.microsoft.com/office/drawing/2014/main" id="{433B9AE8-D471-4240-AAF9-7F4A822FF5B3}"/>
              </a:ext>
            </a:extLst>
          </p:cNvPr>
          <p:cNvSpPr/>
          <p:nvPr userDrawn="1"/>
        </p:nvSpPr>
        <p:spPr bwMode="auto">
          <a:xfrm>
            <a:off x="-2" y="1354039"/>
            <a:ext cx="1753954" cy="3286926"/>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0" name="Title 5">
            <a:extLst>
              <a:ext uri="{FF2B5EF4-FFF2-40B4-BE49-F238E27FC236}">
                <a16:creationId xmlns:a16="http://schemas.microsoft.com/office/drawing/2014/main" id="{BA38D267-B215-E146-94C8-2EA867ED1E60}"/>
              </a:ext>
            </a:extLst>
          </p:cNvPr>
          <p:cNvSpPr>
            <a:spLocks noGrp="1"/>
          </p:cNvSpPr>
          <p:nvPr>
            <p:ph type="title"/>
          </p:nvPr>
        </p:nvSpPr>
        <p:spPr>
          <a:xfrm>
            <a:off x="2055247" y="1527176"/>
            <a:ext cx="4906765" cy="2937249"/>
          </a:xfrm>
        </p:spPr>
        <p:txBody>
          <a:bodyPr vert="horz" lIns="0" tIns="0" rIns="0" bIns="0" rtlCol="0" anchor="ctr">
            <a:noAutofit/>
          </a:bodyPr>
          <a:lstStyle>
            <a:lvl1pPr>
              <a:lnSpc>
                <a:spcPct val="100000"/>
              </a:lnSpc>
              <a:defRPr lang="en-US" sz="3200" b="0">
                <a:solidFill>
                  <a:schemeClr val="accent1"/>
                </a:solidFill>
                <a:latin typeface="+mj-lt"/>
                <a:ea typeface="+mn-ea"/>
                <a:cs typeface="Arial Black" panose="020B0604020202020204" pitchFamily="34" charset="0"/>
              </a:defRPr>
            </a:lvl1pPr>
          </a:lstStyle>
          <a:p>
            <a:pPr lvl="0">
              <a:spcBef>
                <a:spcPts val="0"/>
              </a:spcBef>
              <a:buClr>
                <a:schemeClr val="tx1"/>
              </a:buClr>
              <a:buSzPct val="90000"/>
              <a:buFont typeface="Wingdings" panose="05000000000000000000" pitchFamily="2" charset="2"/>
              <a:buNone/>
            </a:pPr>
            <a:endParaRPr lang="en-US"/>
          </a:p>
        </p:txBody>
      </p:sp>
    </p:spTree>
    <p:extLst>
      <p:ext uri="{BB962C8B-B14F-4D97-AF65-F5344CB8AC3E}">
        <p14:creationId xmlns:p14="http://schemas.microsoft.com/office/powerpoint/2010/main" val="3916663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ivider W1_Ros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367EBE-ACE4-6A4A-8194-81828A72B691}"/>
              </a:ext>
            </a:extLst>
          </p:cNvPr>
          <p:cNvSpPr/>
          <p:nvPr userDrawn="1"/>
        </p:nvSpPr>
        <p:spPr bwMode="auto">
          <a:xfrm>
            <a:off x="7140899" y="1354039"/>
            <a:ext cx="5051100" cy="3286926"/>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9" name="Rectangle 8">
            <a:extLst>
              <a:ext uri="{FF2B5EF4-FFF2-40B4-BE49-F238E27FC236}">
                <a16:creationId xmlns:a16="http://schemas.microsoft.com/office/drawing/2014/main" id="{433B9AE8-D471-4240-AAF9-7F4A822FF5B3}"/>
              </a:ext>
            </a:extLst>
          </p:cNvPr>
          <p:cNvSpPr/>
          <p:nvPr userDrawn="1"/>
        </p:nvSpPr>
        <p:spPr bwMode="auto">
          <a:xfrm>
            <a:off x="-2" y="1354039"/>
            <a:ext cx="1753954" cy="3286926"/>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0" name="Title 5">
            <a:extLst>
              <a:ext uri="{FF2B5EF4-FFF2-40B4-BE49-F238E27FC236}">
                <a16:creationId xmlns:a16="http://schemas.microsoft.com/office/drawing/2014/main" id="{BA38D267-B215-E146-94C8-2EA867ED1E60}"/>
              </a:ext>
            </a:extLst>
          </p:cNvPr>
          <p:cNvSpPr>
            <a:spLocks noGrp="1"/>
          </p:cNvSpPr>
          <p:nvPr>
            <p:ph type="title"/>
          </p:nvPr>
        </p:nvSpPr>
        <p:spPr>
          <a:xfrm>
            <a:off x="2055247" y="1527176"/>
            <a:ext cx="4906765" cy="2937249"/>
          </a:xfrm>
        </p:spPr>
        <p:txBody>
          <a:bodyPr vert="horz" lIns="0" tIns="0" rIns="0" bIns="0" rtlCol="0" anchor="ctr">
            <a:noAutofit/>
          </a:bodyPr>
          <a:lstStyle>
            <a:lvl1pPr>
              <a:lnSpc>
                <a:spcPct val="100000"/>
              </a:lnSpc>
              <a:defRPr lang="en-US" sz="3200" b="0">
                <a:solidFill>
                  <a:schemeClr val="accent1"/>
                </a:solidFill>
                <a:latin typeface="+mj-lt"/>
                <a:ea typeface="+mn-ea"/>
                <a:cs typeface="Arial Black" panose="020B0604020202020204" pitchFamily="34" charset="0"/>
              </a:defRPr>
            </a:lvl1pPr>
          </a:lstStyle>
          <a:p>
            <a:pPr lvl="0">
              <a:spcBef>
                <a:spcPts val="0"/>
              </a:spcBef>
              <a:buClr>
                <a:schemeClr val="tx1"/>
              </a:buClr>
              <a:buSzPct val="90000"/>
              <a:buFont typeface="Wingdings" panose="05000000000000000000" pitchFamily="2" charset="2"/>
              <a:buNone/>
            </a:pPr>
            <a:endParaRPr lang="en-US"/>
          </a:p>
        </p:txBody>
      </p:sp>
    </p:spTree>
    <p:extLst>
      <p:ext uri="{BB962C8B-B14F-4D97-AF65-F5344CB8AC3E}">
        <p14:creationId xmlns:p14="http://schemas.microsoft.com/office/powerpoint/2010/main" val="15829256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itle Slide_Govt 3">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105410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65" name="think-cell Slide" r:id="rId5" imgW="395" imgH="394" progId="TCLayout.ActiveDocument.1">
                  <p:embed/>
                </p:oleObj>
              </mc:Choice>
              <mc:Fallback>
                <p:oleObj name="think-cell Slide" r:id="rId5" imgW="395" imgH="39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en-US" sz="3600" b="0" i="0" baseline="0" dirty="0">
              <a:latin typeface="Arial Black" panose="020B0A04020102020204" pitchFamily="34" charset="0"/>
              <a:ea typeface="+mj-ea"/>
              <a:cs typeface="+mj-cs"/>
              <a:sym typeface="Arial Black" panose="020B0A04020102020204" pitchFamily="34" charset="0"/>
            </a:endParaRPr>
          </a:p>
        </p:txBody>
      </p:sp>
    </p:spTree>
    <p:extLst>
      <p:ext uri="{BB962C8B-B14F-4D97-AF65-F5344CB8AC3E}">
        <p14:creationId xmlns:p14="http://schemas.microsoft.com/office/powerpoint/2010/main" val="13599688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4EDECE2-F9F2-4351-A826-ACD78703CADF}"/>
              </a:ext>
            </a:extLst>
          </p:cNvPr>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idx="1" hasCustomPrompt="1"/>
          </p:nvPr>
        </p:nvSpPr>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279654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cSld name="Confidential: TItle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3EDF4-9D7B-4AB1-8CE3-9812257262A7}"/>
              </a:ext>
            </a:extLst>
          </p:cNvPr>
          <p:cNvSpPr>
            <a:spLocks noGrp="1"/>
          </p:cNvSpPr>
          <p:nvPr>
            <p:ph type="title"/>
          </p:nvPr>
        </p:nvSpPr>
        <p:spPr>
          <a:xfrm>
            <a:off x="264460" y="78268"/>
            <a:ext cx="11616765" cy="674781"/>
          </a:xfrm>
          <a:prstGeom prst="rect">
            <a:avLst/>
          </a:prstGeom>
        </p:spPr>
        <p:txBody>
          <a:bodyPr anchor="ctr"/>
          <a:lstStyle>
            <a:lvl1pPr algn="l">
              <a:defRPr sz="3600" b="1">
                <a:latin typeface="+mj-lt"/>
                <a:cs typeface="Arial" panose="020B0604020202020204" pitchFamily="34" charset="0"/>
              </a:defRPr>
            </a:lvl1pPr>
          </a:lstStyle>
          <a:p>
            <a:r>
              <a:rPr lang="en-US" dirty="0"/>
              <a:t>Click to edit Master title style</a:t>
            </a:r>
          </a:p>
        </p:txBody>
      </p:sp>
      <p:sp>
        <p:nvSpPr>
          <p:cNvPr id="4" name="Content Placeholder 3">
            <a:extLst>
              <a:ext uri="{FF2B5EF4-FFF2-40B4-BE49-F238E27FC236}">
                <a16:creationId xmlns:a16="http://schemas.microsoft.com/office/drawing/2014/main" id="{74D25293-95E4-4BDF-A3E4-BB5C25B4C770}"/>
              </a:ext>
            </a:extLst>
          </p:cNvPr>
          <p:cNvSpPr>
            <a:spLocks noGrp="1"/>
          </p:cNvSpPr>
          <p:nvPr>
            <p:ph sz="quarter" idx="10"/>
          </p:nvPr>
        </p:nvSpPr>
        <p:spPr>
          <a:xfrm>
            <a:off x="383117" y="1084268"/>
            <a:ext cx="11402483" cy="4994275"/>
          </a:xfrm>
          <a:prstGeom prst="rect">
            <a:avLst/>
          </a:prstGeom>
        </p:spPr>
        <p:txBody>
          <a:bodyPr/>
          <a:lstStyle>
            <a:lvl1pPr>
              <a:defRPr sz="2800">
                <a:latin typeface="Arial" panose="020B0604020202020204" pitchFamily="34" charset="0"/>
                <a:cs typeface="Arial" panose="020B0604020202020204" pitchFamily="34" charset="0"/>
              </a:defRPr>
            </a:lvl1pPr>
            <a:lvl2pPr marL="557185" indent="-214303">
              <a:buFont typeface="Arial" panose="020B0604020202020204" pitchFamily="34" charset="0"/>
              <a:buChar cha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marL="1200090" indent="-171442">
              <a:buFont typeface="Arial" panose="020B0604020202020204" pitchFamily="34" charset="0"/>
              <a:buChar char="•"/>
              <a:defRPr sz="1400">
                <a:latin typeface="Arial" panose="020B0604020202020204" pitchFamily="34" charset="0"/>
                <a:cs typeface="Arial" panose="020B0604020202020204" pitchFamily="34" charset="0"/>
              </a:defRPr>
            </a:lvl4pPr>
            <a:lvl5pPr marL="1542973" indent="-171442">
              <a:buFont typeface="Arial" panose="020B0604020202020204" pitchFamily="34" charset="0"/>
              <a:buChar cha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52339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hasCustomPrompt="1"/>
          </p:nvPr>
        </p:nvSpPr>
        <p:spPr>
          <a:xfrm>
            <a:off x="457200" y="1343025"/>
            <a:ext cx="11276013" cy="4645023"/>
          </a:xfrm>
          <a:prstGeom prst="rect">
            <a:avLst/>
          </a:prstGeom>
        </p:spPr>
        <p:txBody>
          <a:bodyPr/>
          <a:lstStyle>
            <a:lvl1pPr marL="228600" marR="0" indent="-228600" algn="l" defTabSz="914400" rtl="0" eaLnBrk="1" fontAlgn="auto" latinLnBrk="0" hangingPunct="1">
              <a:lnSpc>
                <a:spcPct val="100000"/>
              </a:lnSpc>
              <a:spcBef>
                <a:spcPts val="0"/>
              </a:spcBef>
              <a:spcAft>
                <a:spcPts val="1200"/>
              </a:spcAft>
              <a:buClr>
                <a:schemeClr val="tx2"/>
              </a:buClr>
              <a:buSzPct val="100000"/>
              <a:buFont typeface="Wingdings" panose="05000000000000000000" pitchFamily="2" charset="2"/>
              <a:buChar char="§"/>
              <a:tabLst/>
              <a:defRPr lang="en-US" sz="1600" kern="1200" dirty="0" smtClean="0">
                <a:solidFill>
                  <a:schemeClr val="tx1"/>
                </a:solidFill>
                <a:latin typeface="+mn-lt"/>
                <a:ea typeface="+mn-ea"/>
                <a:cs typeface="+mn-cs"/>
              </a:defRPr>
            </a:lvl1pPr>
            <a:lvl2pPr marL="457200" indent="-228600">
              <a:defRPr lang="en-US" sz="1600" kern="1200" dirty="0" smtClean="0">
                <a:solidFill>
                  <a:schemeClr val="tx1"/>
                </a:solidFill>
                <a:latin typeface="+mn-lt"/>
                <a:ea typeface="+mn-ea"/>
                <a:cs typeface="+mn-cs"/>
              </a:defRPr>
            </a:lvl2pPr>
            <a:lvl3pPr marL="682625" indent="-225425">
              <a:buFont typeface="Wingdings" panose="05000000000000000000" pitchFamily="2" charset="2"/>
              <a:buChar char="§"/>
              <a:defRPr lang="en-US" sz="1600" kern="1200" dirty="0" smtClean="0">
                <a:solidFill>
                  <a:schemeClr val="tx1"/>
                </a:solidFill>
                <a:latin typeface="+mn-lt"/>
                <a:ea typeface="+mn-ea"/>
                <a:cs typeface="+mn-cs"/>
              </a:defRPr>
            </a:lvl3pPr>
            <a:lvl4pPr marL="914400" indent="-228600">
              <a:buSzPct val="100000"/>
              <a:buFont typeface="Arial" panose="020B0604020202020204" pitchFamily="34" charset="0"/>
              <a:buChar char="–"/>
              <a:defRPr lang="en-US" sz="1600" kern="1200" dirty="0" smtClean="0">
                <a:solidFill>
                  <a:schemeClr val="tx1"/>
                </a:solidFill>
                <a:latin typeface="+mn-lt"/>
                <a:ea typeface="+mn-ea"/>
                <a:cs typeface="+mn-cs"/>
              </a:defRPr>
            </a:lvl4pPr>
            <a:lvl5pPr marL="1146175" indent="-231775">
              <a:buFont typeface="Wingdings" panose="05000000000000000000" pitchFamily="2" charset="2"/>
              <a:buChar char="§"/>
              <a:defRPr lang="en-US" sz="1600" kern="1200" dirty="0">
                <a:solidFill>
                  <a:schemeClr val="tx1"/>
                </a:solidFill>
                <a:latin typeface="+mn-lt"/>
                <a:ea typeface="+mn-ea"/>
                <a:cs typeface="+mn-cs"/>
              </a:defRPr>
            </a:lvl5pPr>
          </a:lstStyle>
          <a:p>
            <a:pPr marL="228600" marR="0" lvl="0" indent="-228600" algn="l" defTabSz="914400" rtl="0" eaLnBrk="1" fontAlgn="auto" latinLnBrk="0" hangingPunct="1">
              <a:lnSpc>
                <a:spcPct val="100000"/>
              </a:lnSpc>
              <a:spcBef>
                <a:spcPts val="0"/>
              </a:spcBef>
              <a:spcAft>
                <a:spcPts val="1200"/>
              </a:spcAft>
              <a:buClr>
                <a:schemeClr val="tx2"/>
              </a:buClr>
              <a:buSzPct val="100000"/>
              <a:buFont typeface="Wingdings" panose="05000000000000000000" pitchFamily="2" charset="2"/>
              <a:buChar char="§"/>
              <a:tabLst/>
              <a:defRPr/>
            </a:pPr>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7309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3"/>
          </p:nvPr>
        </p:nvSpPr>
        <p:spPr>
          <a:xfrm>
            <a:off x="457200" y="1343025"/>
            <a:ext cx="3336925" cy="4645025"/>
          </a:xfrm>
        </p:spPr>
        <p:txBody>
          <a:bodyPr>
            <a:noAutofit/>
          </a:bodyPr>
          <a:lstStyle>
            <a:lvl1pPr marL="0" indent="0">
              <a:buNone/>
              <a:defRPr sz="1400" b="1"/>
            </a:lvl1pPr>
            <a:lvl2pPr marL="228600" indent="-228600">
              <a:buClr>
                <a:schemeClr val="tx2"/>
              </a:buClr>
              <a:buFont typeface="Wingdings" panose="05000000000000000000" pitchFamily="2" charset="2"/>
              <a:buChar char="§"/>
              <a:defRPr sz="1400"/>
            </a:lvl2pPr>
            <a:lvl3pPr marL="457200" indent="-228600">
              <a:buSzPct val="100000"/>
              <a:buFont typeface="Arial" panose="020B0604020202020204" pitchFamily="34" charset="0"/>
              <a:buChar char="–"/>
              <a:defRPr sz="1400"/>
            </a:lvl3pPr>
            <a:lvl4pPr marL="685800" indent="-228600">
              <a:buFont typeface="Wingdings" panose="05000000000000000000" pitchFamily="2" charset="2"/>
              <a:buChar char="§"/>
              <a:defRPr sz="1400"/>
            </a:lvl4pPr>
            <a:lvl5pPr marL="914400" indent="-228600">
              <a:buSzPct val="10000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1"/>
          <p:cNvSpPr>
            <a:spLocks noGrp="1"/>
          </p:cNvSpPr>
          <p:nvPr>
            <p:ph type="body" sz="quarter" idx="14"/>
          </p:nvPr>
        </p:nvSpPr>
        <p:spPr>
          <a:xfrm>
            <a:off x="4426744" y="1343024"/>
            <a:ext cx="3336925" cy="4645025"/>
          </a:xfrm>
        </p:spPr>
        <p:txBody>
          <a:bodyPr>
            <a:noAutofit/>
          </a:bodyPr>
          <a:lstStyle>
            <a:lvl1pPr marL="0" indent="0">
              <a:buNone/>
              <a:defRPr sz="1400" b="1"/>
            </a:lvl1pPr>
            <a:lvl2pPr marL="228600" indent="-228600">
              <a:buClr>
                <a:schemeClr val="tx2"/>
              </a:buClr>
              <a:buFont typeface="Wingdings" panose="05000000000000000000" pitchFamily="2" charset="2"/>
              <a:buChar char="§"/>
              <a:defRPr sz="1400"/>
            </a:lvl2pPr>
            <a:lvl3pPr marL="457200" indent="-228600">
              <a:buSzPct val="100000"/>
              <a:buFont typeface="Arial" panose="020B0604020202020204" pitchFamily="34" charset="0"/>
              <a:buChar char="–"/>
              <a:defRPr sz="1400"/>
            </a:lvl3pPr>
            <a:lvl4pPr marL="685800" indent="-228600">
              <a:buFont typeface="Wingdings" panose="05000000000000000000" pitchFamily="2" charset="2"/>
              <a:buChar char="§"/>
              <a:defRPr sz="1400"/>
            </a:lvl4pPr>
            <a:lvl5pPr marL="914400" indent="-228600">
              <a:buSzPct val="10000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1"/>
          <p:cNvSpPr>
            <a:spLocks noGrp="1"/>
          </p:cNvSpPr>
          <p:nvPr>
            <p:ph type="body" sz="quarter" idx="15"/>
          </p:nvPr>
        </p:nvSpPr>
        <p:spPr>
          <a:xfrm>
            <a:off x="8396288" y="1343023"/>
            <a:ext cx="3336925" cy="4645025"/>
          </a:xfrm>
        </p:spPr>
        <p:txBody>
          <a:bodyPr>
            <a:noAutofit/>
          </a:bodyPr>
          <a:lstStyle>
            <a:lvl1pPr marL="0" indent="0">
              <a:buNone/>
              <a:defRPr sz="1400" b="1"/>
            </a:lvl1pPr>
            <a:lvl2pPr marL="228600" indent="-228600">
              <a:buClr>
                <a:schemeClr val="tx2"/>
              </a:buClr>
              <a:buFont typeface="Wingdings" panose="05000000000000000000" pitchFamily="2" charset="2"/>
              <a:buChar char="§"/>
              <a:defRPr sz="1400"/>
            </a:lvl2pPr>
            <a:lvl3pPr marL="457200" indent="-228600">
              <a:buSzPct val="100000"/>
              <a:buFont typeface="Arial" panose="020B0604020202020204" pitchFamily="34" charset="0"/>
              <a:buChar char="–"/>
              <a:defRPr sz="1400"/>
            </a:lvl3pPr>
            <a:lvl4pPr marL="685800" indent="-228600">
              <a:buFont typeface="Wingdings" panose="05000000000000000000" pitchFamily="2" charset="2"/>
              <a:buChar char="§"/>
              <a:defRPr sz="1400"/>
            </a:lvl4pPr>
            <a:lvl5pPr marL="914400" indent="-228600">
              <a:buSzPct val="10000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04682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0E1B25F-1EDE-22D4-A66D-A6FD6C8184EE}"/>
              </a:ext>
            </a:extLst>
          </p:cNvPr>
          <p:cNvCxnSpPr>
            <a:cxnSpLocks/>
          </p:cNvCxnSpPr>
          <p:nvPr userDrawn="1"/>
        </p:nvCxnSpPr>
        <p:spPr>
          <a:xfrm>
            <a:off x="419548" y="3800568"/>
            <a:ext cx="7034197" cy="0"/>
          </a:xfrm>
          <a:prstGeom prst="line">
            <a:avLst/>
          </a:prstGeom>
          <a:noFill/>
          <a:ln w="12700" cap="flat" cmpd="sng">
            <a:solidFill>
              <a:srgbClr val="6F7878"/>
            </a:solidFill>
            <a:prstDash val="solid"/>
            <a:round/>
            <a:headEnd type="none" w="lg" len="med"/>
            <a:tailEnd type="none" w="lg" len="med"/>
          </a:ln>
        </p:spPr>
      </p:cxnSp>
      <p:sp>
        <p:nvSpPr>
          <p:cNvPr id="7" name="Title 1">
            <a:extLst>
              <a:ext uri="{FF2B5EF4-FFF2-40B4-BE49-F238E27FC236}">
                <a16:creationId xmlns:a16="http://schemas.microsoft.com/office/drawing/2014/main" id="{9CF5DA11-372B-B61B-564B-865B6477608E}"/>
              </a:ext>
            </a:extLst>
          </p:cNvPr>
          <p:cNvSpPr>
            <a:spLocks noGrp="1"/>
          </p:cNvSpPr>
          <p:nvPr>
            <p:ph type="ctrTitle" hasCustomPrompt="1"/>
          </p:nvPr>
        </p:nvSpPr>
        <p:spPr>
          <a:xfrm>
            <a:off x="419547" y="2321781"/>
            <a:ext cx="7034197" cy="1468800"/>
          </a:xfrm>
          <a:prstGeom prst="rect">
            <a:avLst/>
          </a:prstGeom>
        </p:spPr>
        <p:txBody>
          <a:bodyPr wrap="square" anchor="ctr" anchorCtr="0">
            <a:noAutofit/>
          </a:bodyPr>
          <a:lstStyle>
            <a:lvl1pPr algn="l">
              <a:defRPr sz="3600">
                <a:solidFill>
                  <a:schemeClr val="tx1"/>
                </a:solidFill>
              </a:defRPr>
            </a:lvl1pPr>
          </a:lstStyle>
          <a:p>
            <a:r>
              <a:rPr lang="en-US"/>
              <a:t>Click to edit Title</a:t>
            </a:r>
          </a:p>
        </p:txBody>
      </p:sp>
      <p:sp>
        <p:nvSpPr>
          <p:cNvPr id="10" name="Text Placeholder 9">
            <a:extLst>
              <a:ext uri="{FF2B5EF4-FFF2-40B4-BE49-F238E27FC236}">
                <a16:creationId xmlns:a16="http://schemas.microsoft.com/office/drawing/2014/main" id="{0E4FF44C-6607-1613-5F1F-C73C8DAD8C2D}"/>
              </a:ext>
            </a:extLst>
          </p:cNvPr>
          <p:cNvSpPr>
            <a:spLocks noGrp="1"/>
          </p:cNvSpPr>
          <p:nvPr>
            <p:ph type="body" sz="quarter" idx="11" hasCustomPrompt="1"/>
          </p:nvPr>
        </p:nvSpPr>
        <p:spPr>
          <a:xfrm>
            <a:off x="419100" y="3951288"/>
            <a:ext cx="3724275" cy="406027"/>
          </a:xfrm>
        </p:spPr>
        <p:txBody>
          <a:bodyPr anchor="ctr"/>
          <a:lstStyle>
            <a:lvl1pPr marL="0" indent="0">
              <a:buNone/>
              <a:defRPr/>
            </a:lvl1pPr>
          </a:lstStyle>
          <a:p>
            <a:pPr lvl="0"/>
            <a:r>
              <a:rPr lang="en-US"/>
              <a:t>Date</a:t>
            </a:r>
          </a:p>
        </p:txBody>
      </p:sp>
      <p:pic>
        <p:nvPicPr>
          <p:cNvPr id="12" name="Picture 11" descr="A black and white logo&#10;&#10;AI-generated content may be incorrect.">
            <a:extLst>
              <a:ext uri="{FF2B5EF4-FFF2-40B4-BE49-F238E27FC236}">
                <a16:creationId xmlns:a16="http://schemas.microsoft.com/office/drawing/2014/main" id="{14E7A914-089C-4F37-25F8-FB612272DCEA}"/>
              </a:ext>
            </a:extLst>
          </p:cNvPr>
          <p:cNvPicPr>
            <a:picLocks noChangeAspect="1"/>
          </p:cNvPicPr>
          <p:nvPr userDrawn="1"/>
        </p:nvPicPr>
        <p:blipFill>
          <a:blip r:embed="rId2">
            <a:alphaModFix/>
            <a:biLevel thresh="75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151074" y="133640"/>
            <a:ext cx="1230920" cy="761997"/>
          </a:xfrm>
          <a:prstGeom prst="rect">
            <a:avLst/>
          </a:prstGeom>
        </p:spPr>
      </p:pic>
      <p:sp>
        <p:nvSpPr>
          <p:cNvPr id="13" name="Rectangle 12">
            <a:extLst>
              <a:ext uri="{FF2B5EF4-FFF2-40B4-BE49-F238E27FC236}">
                <a16:creationId xmlns:a16="http://schemas.microsoft.com/office/drawing/2014/main" id="{F224E40E-C2D1-87C0-CC70-5E2CED93D051}"/>
              </a:ext>
            </a:extLst>
          </p:cNvPr>
          <p:cNvSpPr/>
          <p:nvPr userDrawn="1"/>
        </p:nvSpPr>
        <p:spPr>
          <a:xfrm>
            <a:off x="0" y="6189931"/>
            <a:ext cx="12192000" cy="668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5" name="Picture 4">
            <a:extLst>
              <a:ext uri="{FF2B5EF4-FFF2-40B4-BE49-F238E27FC236}">
                <a16:creationId xmlns:a16="http://schemas.microsoft.com/office/drawing/2014/main" id="{8D914E8B-A7A1-8939-0C27-B352FAEA9DD3}"/>
              </a:ext>
            </a:extLst>
          </p:cNvPr>
          <p:cNvPicPr>
            <a:picLocks noChangeAspect="1"/>
          </p:cNvPicPr>
          <p:nvPr userDrawn="1"/>
        </p:nvPicPr>
        <p:blipFill>
          <a:blip r:embed="rId4"/>
          <a:stretch>
            <a:fillRect/>
          </a:stretch>
        </p:blipFill>
        <p:spPr>
          <a:xfrm>
            <a:off x="7687238" y="428"/>
            <a:ext cx="4504762" cy="6857143"/>
          </a:xfrm>
          <a:prstGeom prst="rect">
            <a:avLst/>
          </a:prstGeom>
        </p:spPr>
      </p:pic>
    </p:spTree>
    <p:extLst>
      <p:ext uri="{BB962C8B-B14F-4D97-AF65-F5344CB8AC3E}">
        <p14:creationId xmlns:p14="http://schemas.microsoft.com/office/powerpoint/2010/main" val="62460988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itle 2">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166861" y="3804785"/>
            <a:ext cx="4545024" cy="553998"/>
          </a:xfrm>
        </p:spPr>
        <p:txBody>
          <a:bodyPr wrap="square">
            <a:spAutoFit/>
          </a:bodyPr>
          <a:lstStyle>
            <a:lvl1pPr marL="0" indent="0">
              <a:lnSpc>
                <a:spcPct val="100000"/>
              </a:lnSpc>
              <a:spcAft>
                <a:spcPts val="0"/>
              </a:spcAft>
              <a:buNone/>
              <a:defRPr sz="1800" baseline="0">
                <a:solidFill>
                  <a:schemeClr val="tx1"/>
                </a:solidFill>
              </a:defRPr>
            </a:lvl1pPr>
            <a:lvl2pPr marL="0" indent="0">
              <a:buNone/>
              <a:defRPr/>
            </a:lvl2pPr>
            <a:lvl3pPr marL="0" indent="0">
              <a:buNone/>
              <a:defRPr/>
            </a:lvl3pPr>
            <a:lvl4pPr marL="0" indent="0">
              <a:buNone/>
              <a:defRPr/>
            </a:lvl4pPr>
            <a:lvl5pPr marL="0" indent="0">
              <a:buNone/>
              <a:defRPr/>
            </a:lvl5pPr>
          </a:lstStyle>
          <a:p>
            <a:pPr lvl="0"/>
            <a:r>
              <a:rPr lang="en-US"/>
              <a:t>Click to add Presenter Name</a:t>
            </a:r>
            <a:br>
              <a:rPr lang="en-US"/>
            </a:br>
            <a:r>
              <a:rPr lang="en-US"/>
              <a:t>Add date on second line</a:t>
            </a:r>
          </a:p>
        </p:txBody>
      </p:sp>
      <p:sp>
        <p:nvSpPr>
          <p:cNvPr id="2" name="Title 1"/>
          <p:cNvSpPr>
            <a:spLocks noGrp="1"/>
          </p:cNvSpPr>
          <p:nvPr>
            <p:ph type="ctrTitle"/>
          </p:nvPr>
        </p:nvSpPr>
        <p:spPr>
          <a:xfrm>
            <a:off x="2166861" y="1687986"/>
            <a:ext cx="4545024" cy="1994392"/>
          </a:xfrm>
          <a:prstGeom prst="rect">
            <a:avLst/>
          </a:prstGeom>
        </p:spPr>
        <p:txBody>
          <a:bodyPr wrap="square" anchor="ctr" anchorCtr="0">
            <a:noAutofit/>
          </a:bodyPr>
          <a:lstStyle>
            <a:lvl1pPr algn="l">
              <a:defRPr sz="3600">
                <a:solidFill>
                  <a:schemeClr val="tx1"/>
                </a:solidFill>
              </a:defRPr>
            </a:lvl1pPr>
          </a:lstStyle>
          <a:p>
            <a:r>
              <a:rPr lang="en-US"/>
              <a:t>Click to edit Master title style</a:t>
            </a:r>
          </a:p>
        </p:txBody>
      </p:sp>
      <p:sp>
        <p:nvSpPr>
          <p:cNvPr id="11" name="Focus Frame 2"/>
          <p:cNvSpPr>
            <a:spLocks noChangeAspect="1"/>
          </p:cNvSpPr>
          <p:nvPr userDrawn="1"/>
        </p:nvSpPr>
        <p:spPr bwMode="gray">
          <a:xfrm>
            <a:off x="7058822" y="1343025"/>
            <a:ext cx="160433" cy="3291840"/>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5" name="Focus Frame 2"/>
          <p:cNvSpPr>
            <a:spLocks noChangeAspect="1"/>
          </p:cNvSpPr>
          <p:nvPr userDrawn="1"/>
        </p:nvSpPr>
        <p:spPr bwMode="gray">
          <a:xfrm>
            <a:off x="1588464" y="1343025"/>
            <a:ext cx="160433" cy="3291840"/>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pic>
        <p:nvPicPr>
          <p:cNvPr id="3" name="Picture 2" descr="A black and white logo&#10;&#10;AI-generated content may be incorrect.">
            <a:extLst>
              <a:ext uri="{FF2B5EF4-FFF2-40B4-BE49-F238E27FC236}">
                <a16:creationId xmlns:a16="http://schemas.microsoft.com/office/drawing/2014/main" id="{ED7F20BA-015C-B614-C0DB-5D7372C3410D}"/>
              </a:ext>
            </a:extLst>
          </p:cNvPr>
          <p:cNvPicPr>
            <a:picLocks noChangeAspect="1"/>
          </p:cNvPicPr>
          <p:nvPr userDrawn="1"/>
        </p:nvPicPr>
        <p:blipFill>
          <a:blip r:embed="rId2">
            <a:biLevel thresh="75000"/>
            <a:alphaModFix/>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8659806" y="4587041"/>
            <a:ext cx="3158980" cy="1955557"/>
          </a:xfrm>
          <a:prstGeom prst="rect">
            <a:avLst/>
          </a:prstGeom>
        </p:spPr>
      </p:pic>
    </p:spTree>
    <p:extLst>
      <p:ext uri="{BB962C8B-B14F-4D97-AF65-F5344CB8AC3E}">
        <p14:creationId xmlns:p14="http://schemas.microsoft.com/office/powerpoint/2010/main" val="1728692733"/>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itle 3">
    <p:bg>
      <p:bgRef idx="1001">
        <a:schemeClr val="bg2"/>
      </p:bgRef>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166861" y="3804785"/>
            <a:ext cx="4545024" cy="553998"/>
          </a:xfrm>
        </p:spPr>
        <p:txBody>
          <a:bodyPr wrap="square">
            <a:spAutoFit/>
          </a:bodyPr>
          <a:lstStyle>
            <a:lvl1pPr marL="0" indent="0">
              <a:lnSpc>
                <a:spcPct val="100000"/>
              </a:lnSpc>
              <a:spcAft>
                <a:spcPts val="0"/>
              </a:spcAft>
              <a:buNone/>
              <a:defRPr sz="1800" baseline="0"/>
            </a:lvl1pPr>
            <a:lvl2pPr marL="0" indent="0">
              <a:buNone/>
              <a:defRPr/>
            </a:lvl2pPr>
            <a:lvl3pPr marL="0" indent="0">
              <a:buNone/>
              <a:defRPr/>
            </a:lvl3pPr>
            <a:lvl4pPr marL="0" indent="0">
              <a:buNone/>
              <a:defRPr/>
            </a:lvl4pPr>
            <a:lvl5pPr marL="0" indent="0">
              <a:buNone/>
              <a:defRPr/>
            </a:lvl5pPr>
          </a:lstStyle>
          <a:p>
            <a:pPr lvl="0"/>
            <a:r>
              <a:rPr lang="en-US"/>
              <a:t>Click to add Presenter Name</a:t>
            </a:r>
            <a:br>
              <a:rPr lang="en-US"/>
            </a:br>
            <a:r>
              <a:rPr lang="en-US"/>
              <a:t>Add date on second line</a:t>
            </a:r>
          </a:p>
        </p:txBody>
      </p:sp>
      <p:sp>
        <p:nvSpPr>
          <p:cNvPr id="2" name="Title 1"/>
          <p:cNvSpPr>
            <a:spLocks noGrp="1"/>
          </p:cNvSpPr>
          <p:nvPr>
            <p:ph type="ctrTitle"/>
          </p:nvPr>
        </p:nvSpPr>
        <p:spPr>
          <a:xfrm>
            <a:off x="2166861" y="1687986"/>
            <a:ext cx="4545024" cy="1994392"/>
          </a:xfrm>
          <a:prstGeom prst="rect">
            <a:avLst/>
          </a:prstGeom>
        </p:spPr>
        <p:txBody>
          <a:bodyPr wrap="square" anchor="ctr" anchorCtr="0">
            <a:noAutofit/>
          </a:bodyPr>
          <a:lstStyle>
            <a:lvl1pPr algn="l">
              <a:defRPr sz="3600"/>
            </a:lvl1pPr>
          </a:lstStyle>
          <a:p>
            <a:r>
              <a:rPr lang="en-US"/>
              <a:t>Click to edit Master title style</a:t>
            </a:r>
          </a:p>
        </p:txBody>
      </p:sp>
      <p:sp>
        <p:nvSpPr>
          <p:cNvPr id="11" name="Focus Frame 2"/>
          <p:cNvSpPr>
            <a:spLocks noChangeAspect="1"/>
          </p:cNvSpPr>
          <p:nvPr userDrawn="1"/>
        </p:nvSpPr>
        <p:spPr bwMode="gray">
          <a:xfrm>
            <a:off x="7058822" y="1343025"/>
            <a:ext cx="160433" cy="3291840"/>
          </a:xfrm>
          <a:prstGeom prst="rect">
            <a:avLst/>
          </a:prstGeom>
          <a:solidFill>
            <a:srgbClr val="009AD7"/>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5" name="Focus Frame 2"/>
          <p:cNvSpPr>
            <a:spLocks noChangeAspect="1"/>
          </p:cNvSpPr>
          <p:nvPr userDrawn="1"/>
        </p:nvSpPr>
        <p:spPr bwMode="gray">
          <a:xfrm>
            <a:off x="1588464" y="1343025"/>
            <a:ext cx="160433" cy="3291840"/>
          </a:xfrm>
          <a:prstGeom prst="rect">
            <a:avLst/>
          </a:prstGeom>
          <a:solidFill>
            <a:srgbClr val="009AD7"/>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pic>
        <p:nvPicPr>
          <p:cNvPr id="3" name="Picture 2" descr="A black and white logo&#10;&#10;AI-generated content may be incorrect.">
            <a:extLst>
              <a:ext uri="{FF2B5EF4-FFF2-40B4-BE49-F238E27FC236}">
                <a16:creationId xmlns:a16="http://schemas.microsoft.com/office/drawing/2014/main" id="{F4AED4FE-352C-AC41-2B4B-330B72B92332}"/>
              </a:ext>
            </a:extLst>
          </p:cNvPr>
          <p:cNvPicPr>
            <a:picLocks noChangeAspect="1"/>
          </p:cNvPicPr>
          <p:nvPr userDrawn="1"/>
        </p:nvPicPr>
        <p:blipFill>
          <a:blip r:embed="rId2"/>
          <a:stretch>
            <a:fillRect/>
          </a:stretch>
        </p:blipFill>
        <p:spPr>
          <a:xfrm>
            <a:off x="8659806" y="4587041"/>
            <a:ext cx="3158980" cy="1955557"/>
          </a:xfrm>
          <a:prstGeom prst="rect">
            <a:avLst/>
          </a:prstGeom>
        </p:spPr>
      </p:pic>
    </p:spTree>
    <p:extLst>
      <p:ext uri="{BB962C8B-B14F-4D97-AF65-F5344CB8AC3E}">
        <p14:creationId xmlns:p14="http://schemas.microsoft.com/office/powerpoint/2010/main" val="228514013"/>
      </p:ext>
    </p:extLst>
  </p:cSld>
  <p:clrMapOvr>
    <a:overrideClrMapping bg1="dk1" tx1="lt1" bg2="dk2" tx2="lt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Agenda">
    <p:bg>
      <p:bgRef idx="1002">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C191BB8-BFA4-D98A-B636-D52B7F8DEB30}"/>
              </a:ext>
            </a:extLst>
          </p:cNvPr>
          <p:cNvSpPr/>
          <p:nvPr userDrawn="1"/>
        </p:nvSpPr>
        <p:spPr>
          <a:xfrm>
            <a:off x="0" y="0"/>
            <a:ext cx="12192000" cy="2059388"/>
          </a:xfrm>
          <a:prstGeom prst="rect">
            <a:avLst/>
          </a:prstGeom>
          <a:solidFill>
            <a:schemeClr val="tx2"/>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39F3E525-F226-5900-64DC-AD5A631B10C8}"/>
              </a:ext>
            </a:extLst>
          </p:cNvPr>
          <p:cNvSpPr>
            <a:spLocks noGrp="1"/>
          </p:cNvSpPr>
          <p:nvPr>
            <p:ph type="body" sz="quarter" idx="10" hasCustomPrompt="1"/>
          </p:nvPr>
        </p:nvSpPr>
        <p:spPr>
          <a:xfrm>
            <a:off x="596805" y="421161"/>
            <a:ext cx="5371373" cy="1217066"/>
          </a:xfrm>
          <a:prstGeom prst="rect">
            <a:avLst/>
          </a:prstGeom>
        </p:spPr>
        <p:txBody>
          <a:bodyPr anchor="ctr"/>
          <a:lstStyle>
            <a:lvl1pPr marL="0" indent="0" algn="l">
              <a:lnSpc>
                <a:spcPct val="100000"/>
              </a:lnSpc>
              <a:spcBef>
                <a:spcPts val="600"/>
              </a:spcBef>
              <a:spcAft>
                <a:spcPts val="600"/>
              </a:spcAft>
              <a:buNone/>
              <a:defRPr sz="4400" b="1">
                <a:solidFill>
                  <a:schemeClr val="bg1"/>
                </a:solidFill>
                <a:latin typeface="+mj-lt"/>
              </a:defRPr>
            </a:lvl1pPr>
            <a:lvl5pPr>
              <a:defRPr/>
            </a:lvl5pPr>
          </a:lstStyle>
          <a:p>
            <a:pPr lvl="0"/>
            <a:r>
              <a:rPr lang="en-US"/>
              <a:t>Agenda</a:t>
            </a:r>
          </a:p>
        </p:txBody>
      </p:sp>
      <p:pic>
        <p:nvPicPr>
          <p:cNvPr id="8" name="Picture 7" descr="A black background with a black square&#10;&#10;AI-generated content may be incorrect.">
            <a:extLst>
              <a:ext uri="{FF2B5EF4-FFF2-40B4-BE49-F238E27FC236}">
                <a16:creationId xmlns:a16="http://schemas.microsoft.com/office/drawing/2014/main" id="{693B5B5E-8F71-1852-90D1-3D4AF1071A3E}"/>
              </a:ext>
            </a:extLst>
          </p:cNvPr>
          <p:cNvPicPr>
            <a:picLocks noChangeAspect="1"/>
          </p:cNvPicPr>
          <p:nvPr userDrawn="1"/>
        </p:nvPicPr>
        <p:blipFill>
          <a:blip r:embed="rId2"/>
          <a:stretch>
            <a:fillRect/>
          </a:stretch>
        </p:blipFill>
        <p:spPr>
          <a:xfrm>
            <a:off x="31804" y="6476858"/>
            <a:ext cx="1143000" cy="324787"/>
          </a:xfrm>
          <a:prstGeom prst="rect">
            <a:avLst/>
          </a:prstGeom>
        </p:spPr>
      </p:pic>
      <p:sp>
        <p:nvSpPr>
          <p:cNvPr id="13" name="Text Placeholder 12">
            <a:extLst>
              <a:ext uri="{FF2B5EF4-FFF2-40B4-BE49-F238E27FC236}">
                <a16:creationId xmlns:a16="http://schemas.microsoft.com/office/drawing/2014/main" id="{5BE0706A-8E3E-A64C-8C0F-A8B1B4EA9528}"/>
              </a:ext>
            </a:extLst>
          </p:cNvPr>
          <p:cNvSpPr>
            <a:spLocks noGrp="1"/>
          </p:cNvSpPr>
          <p:nvPr>
            <p:ph type="body" sz="quarter" idx="11" hasCustomPrompt="1"/>
          </p:nvPr>
        </p:nvSpPr>
        <p:spPr>
          <a:xfrm>
            <a:off x="688975" y="2479675"/>
            <a:ext cx="10814050" cy="3576638"/>
          </a:xfrm>
          <a:prstGeom prst="rect">
            <a:avLst/>
          </a:prstGeom>
        </p:spPr>
        <p:txBody>
          <a:bodyPr numCol="2" anchor="ctr"/>
          <a:lstStyle>
            <a:lvl1pPr marL="457200" indent="-457200">
              <a:lnSpc>
                <a:spcPct val="100000"/>
              </a:lnSpc>
              <a:spcBef>
                <a:spcPts val="600"/>
              </a:spcBef>
              <a:spcAft>
                <a:spcPts val="600"/>
              </a:spcAft>
              <a:buFont typeface="+mj-lt"/>
              <a:buAutoNum type="arabicPeriod"/>
              <a:defRPr sz="2400">
                <a:solidFill>
                  <a:schemeClr val="tx1"/>
                </a:solidFill>
              </a:defRPr>
            </a:lvl1pPr>
            <a:lvl2pPr marL="914400" indent="-457200">
              <a:buFont typeface="+mj-lt"/>
              <a:buAutoNum type="arabicPeriod"/>
              <a:defRPr/>
            </a:lvl2pPr>
            <a:lvl3pPr marL="1371600" indent="-457200">
              <a:buFont typeface="+mj-lt"/>
              <a:buAutoNum type="arabicPeriod"/>
              <a:defRPr/>
            </a:lvl3pPr>
            <a:lvl4pPr marL="1828800" indent="-457200">
              <a:buFont typeface="+mj-lt"/>
              <a:buAutoNum type="arabicPeriod"/>
              <a:defRPr/>
            </a:lvl4pPr>
            <a:lvl5pPr marL="2286000" indent="-457200">
              <a:buFont typeface="+mj-lt"/>
              <a:buAutoNum type="arabicPeriod"/>
              <a:defRPr/>
            </a:lvl5pPr>
          </a:lstStyle>
          <a:p>
            <a:pPr lvl="0"/>
            <a:r>
              <a:rPr lang="en-US"/>
              <a:t>Click to add text</a:t>
            </a:r>
          </a:p>
        </p:txBody>
      </p:sp>
      <p:sp>
        <p:nvSpPr>
          <p:cNvPr id="3" name="TextBox 2">
            <a:extLst>
              <a:ext uri="{FF2B5EF4-FFF2-40B4-BE49-F238E27FC236}">
                <a16:creationId xmlns:a16="http://schemas.microsoft.com/office/drawing/2014/main" id="{BD16900F-6D44-253B-848E-80944CD57D3E}"/>
              </a:ext>
            </a:extLst>
          </p:cNvPr>
          <p:cNvSpPr txBox="1"/>
          <p:nvPr userDrawn="1"/>
        </p:nvSpPr>
        <p:spPr>
          <a:xfrm>
            <a:off x="10634695" y="6507804"/>
            <a:ext cx="1557305" cy="246221"/>
          </a:xfrm>
          <a:prstGeom prst="rect">
            <a:avLst/>
          </a:prstGeom>
          <a:noFill/>
        </p:spPr>
        <p:txBody>
          <a:bodyPr wrap="square" lIns="0" rtlCol="0">
            <a:spAutoFit/>
          </a:bodyPr>
          <a:lstStyle/>
          <a:p>
            <a:pPr algn="r"/>
            <a:fld id="{7A401A81-4FAF-4D06-8CC7-97FBE1627E30}" type="slidenum">
              <a:rPr lang="en-US" sz="1000" smtClean="0">
                <a:solidFill>
                  <a:schemeClr val="tx1"/>
                </a:solidFill>
              </a:rPr>
              <a:pPr algn="r"/>
              <a:t>‹#›</a:t>
            </a:fld>
            <a:endParaRPr lang="en-US" sz="1000" dirty="0">
              <a:solidFill>
                <a:schemeClr val="tx1"/>
              </a:solidFill>
            </a:endParaRPr>
          </a:p>
        </p:txBody>
      </p:sp>
    </p:spTree>
    <p:extLst>
      <p:ext uri="{BB962C8B-B14F-4D97-AF65-F5344CB8AC3E}">
        <p14:creationId xmlns:p14="http://schemas.microsoft.com/office/powerpoint/2010/main" val="730301884"/>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D08F24B-E95F-8883-6CB5-045AB61D4EB6}"/>
              </a:ext>
            </a:extLst>
          </p:cNvPr>
          <p:cNvSpPr>
            <a:spLocks noGrp="1"/>
          </p:cNvSpPr>
          <p:nvPr>
            <p:ph type="title" hasCustomPrompt="1"/>
          </p:nvPr>
        </p:nvSpPr>
        <p:spPr>
          <a:xfrm>
            <a:off x="457200" y="271294"/>
            <a:ext cx="11276013" cy="443198"/>
          </a:xfrm>
          <a:prstGeom prst="rect">
            <a:avLst/>
          </a:prstGeom>
        </p:spPr>
        <p:txBody>
          <a:bodyPr anchor="ctr"/>
          <a:lstStyle>
            <a:lvl1pPr>
              <a:spcBef>
                <a:spcPts val="200"/>
              </a:spcBef>
              <a:spcAft>
                <a:spcPts val="200"/>
              </a:spcAft>
              <a:defRPr/>
            </a:lvl1pPr>
          </a:lstStyle>
          <a:p>
            <a:r>
              <a:rPr lang="en-US"/>
              <a:t>Click to edit title</a:t>
            </a:r>
          </a:p>
        </p:txBody>
      </p:sp>
      <p:sp>
        <p:nvSpPr>
          <p:cNvPr id="10" name="TextBox 9">
            <a:extLst>
              <a:ext uri="{FF2B5EF4-FFF2-40B4-BE49-F238E27FC236}">
                <a16:creationId xmlns:a16="http://schemas.microsoft.com/office/drawing/2014/main" id="{50BA3C46-D041-33A5-89C9-CD51FA856C93}"/>
              </a:ext>
            </a:extLst>
          </p:cNvPr>
          <p:cNvSpPr txBox="1"/>
          <p:nvPr userDrawn="1"/>
        </p:nvSpPr>
        <p:spPr>
          <a:xfrm>
            <a:off x="10634695" y="6507804"/>
            <a:ext cx="1557305" cy="246221"/>
          </a:xfrm>
          <a:prstGeom prst="rect">
            <a:avLst/>
          </a:prstGeom>
          <a:noFill/>
        </p:spPr>
        <p:txBody>
          <a:bodyPr wrap="square" lIns="0" rtlCol="0">
            <a:spAutoFit/>
          </a:bodyPr>
          <a:lstStyle/>
          <a:p>
            <a:pPr algn="r"/>
            <a:fld id="{7A401A81-4FAF-4D06-8CC7-97FBE1627E30}" type="slidenum">
              <a:rPr lang="en-US" sz="1000" smtClean="0">
                <a:solidFill>
                  <a:schemeClr val="tx1"/>
                </a:solidFill>
              </a:rPr>
              <a:pPr algn="r"/>
              <a:t>‹#›</a:t>
            </a:fld>
            <a:endParaRPr lang="en-US" sz="1000" dirty="0">
              <a:solidFill>
                <a:schemeClr val="tx1"/>
              </a:solidFill>
            </a:endParaRPr>
          </a:p>
        </p:txBody>
      </p:sp>
    </p:spTree>
    <p:extLst>
      <p:ext uri="{BB962C8B-B14F-4D97-AF65-F5344CB8AC3E}">
        <p14:creationId xmlns:p14="http://schemas.microsoft.com/office/powerpoint/2010/main" val="5132382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6F4D0D6-99A0-B85E-16F2-59C68F8F8CB9}"/>
              </a:ext>
            </a:extLst>
          </p:cNvPr>
          <p:cNvCxnSpPr/>
          <p:nvPr userDrawn="1"/>
        </p:nvCxnSpPr>
        <p:spPr>
          <a:xfrm>
            <a:off x="0" y="912195"/>
            <a:ext cx="12192000" cy="0"/>
          </a:xfrm>
          <a:prstGeom prst="line">
            <a:avLst/>
          </a:prstGeom>
          <a:ln w="28575">
            <a:solidFill>
              <a:srgbClr val="6F7878"/>
            </a:solidFill>
          </a:ln>
        </p:spPr>
        <p:style>
          <a:lnRef idx="1">
            <a:schemeClr val="accent1"/>
          </a:lnRef>
          <a:fillRef idx="0">
            <a:schemeClr val="accent1"/>
          </a:fillRef>
          <a:effectRef idx="0">
            <a:schemeClr val="accent1"/>
          </a:effectRef>
          <a:fontRef idx="minor">
            <a:schemeClr val="tx1"/>
          </a:fontRef>
        </p:style>
      </p:cxnSp>
      <p:sp>
        <p:nvSpPr>
          <p:cNvPr id="5" name="Content Placeholder 6">
            <a:extLst>
              <a:ext uri="{FF2B5EF4-FFF2-40B4-BE49-F238E27FC236}">
                <a16:creationId xmlns:a16="http://schemas.microsoft.com/office/drawing/2014/main" id="{BC698D28-12E5-5FF2-4899-96F8D25D7756}"/>
              </a:ext>
            </a:extLst>
          </p:cNvPr>
          <p:cNvSpPr>
            <a:spLocks noGrp="1"/>
          </p:cNvSpPr>
          <p:nvPr>
            <p:ph sz="quarter" idx="11"/>
          </p:nvPr>
        </p:nvSpPr>
        <p:spPr>
          <a:xfrm>
            <a:off x="457200" y="1093992"/>
            <a:ext cx="11276011" cy="5090112"/>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BD08F24B-E95F-8883-6CB5-045AB61D4EB6}"/>
              </a:ext>
            </a:extLst>
          </p:cNvPr>
          <p:cNvSpPr>
            <a:spLocks noGrp="1"/>
          </p:cNvSpPr>
          <p:nvPr>
            <p:ph type="title" hasCustomPrompt="1"/>
          </p:nvPr>
        </p:nvSpPr>
        <p:spPr>
          <a:xfrm>
            <a:off x="457200" y="271294"/>
            <a:ext cx="11276013" cy="443198"/>
          </a:xfrm>
          <a:prstGeom prst="rect">
            <a:avLst/>
          </a:prstGeom>
        </p:spPr>
        <p:txBody>
          <a:bodyPr anchor="ctr"/>
          <a:lstStyle>
            <a:lvl1pPr>
              <a:spcBef>
                <a:spcPts val="200"/>
              </a:spcBef>
              <a:spcAft>
                <a:spcPts val="200"/>
              </a:spcAft>
              <a:defRPr/>
            </a:lvl1pPr>
          </a:lstStyle>
          <a:p>
            <a:r>
              <a:rPr lang="en-US"/>
              <a:t>Click to edit title</a:t>
            </a:r>
          </a:p>
        </p:txBody>
      </p:sp>
      <p:sp>
        <p:nvSpPr>
          <p:cNvPr id="10" name="TextBox 9">
            <a:extLst>
              <a:ext uri="{FF2B5EF4-FFF2-40B4-BE49-F238E27FC236}">
                <a16:creationId xmlns:a16="http://schemas.microsoft.com/office/drawing/2014/main" id="{50BA3C46-D041-33A5-89C9-CD51FA856C93}"/>
              </a:ext>
            </a:extLst>
          </p:cNvPr>
          <p:cNvSpPr txBox="1"/>
          <p:nvPr userDrawn="1"/>
        </p:nvSpPr>
        <p:spPr>
          <a:xfrm>
            <a:off x="10634695" y="6507804"/>
            <a:ext cx="1557305" cy="246221"/>
          </a:xfrm>
          <a:prstGeom prst="rect">
            <a:avLst/>
          </a:prstGeom>
          <a:noFill/>
        </p:spPr>
        <p:txBody>
          <a:bodyPr wrap="square" lIns="0" rtlCol="0">
            <a:spAutoFit/>
          </a:bodyPr>
          <a:lstStyle/>
          <a:p>
            <a:pPr algn="r"/>
            <a:fld id="{7A401A81-4FAF-4D06-8CC7-97FBE1627E30}" type="slidenum">
              <a:rPr lang="en-US" sz="1000" smtClean="0">
                <a:solidFill>
                  <a:schemeClr val="tx1"/>
                </a:solidFill>
              </a:rPr>
              <a:pPr algn="r"/>
              <a:t>‹#›</a:t>
            </a:fld>
            <a:endParaRPr lang="en-US" sz="1000" dirty="0">
              <a:solidFill>
                <a:schemeClr val="tx1"/>
              </a:solidFill>
            </a:endParaRPr>
          </a:p>
        </p:txBody>
      </p:sp>
    </p:spTree>
    <p:extLst>
      <p:ext uri="{BB962C8B-B14F-4D97-AF65-F5344CB8AC3E}">
        <p14:creationId xmlns:p14="http://schemas.microsoft.com/office/powerpoint/2010/main" val="20666194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025"/>
            <a:ext cx="11276013" cy="443198"/>
          </a:xfrm>
          <a:prstGeom prst="rect">
            <a:avLst/>
          </a:prstGeom>
        </p:spPr>
        <p:txBody>
          <a:bodyPr anchor="ctr"/>
          <a:lstStyle>
            <a:lvl1pPr>
              <a:spcBef>
                <a:spcPts val="200"/>
              </a:spcBef>
              <a:spcAft>
                <a:spcPts val="200"/>
              </a:spcAft>
              <a:defRPr/>
            </a:lvl1pPr>
          </a:lstStyle>
          <a:p>
            <a:r>
              <a:rPr lang="en-US"/>
              <a:t>Click to edit title</a:t>
            </a:r>
          </a:p>
        </p:txBody>
      </p:sp>
      <p:cxnSp>
        <p:nvCxnSpPr>
          <p:cNvPr id="4" name="Straight Connector 3">
            <a:extLst>
              <a:ext uri="{FF2B5EF4-FFF2-40B4-BE49-F238E27FC236}">
                <a16:creationId xmlns:a16="http://schemas.microsoft.com/office/drawing/2014/main" id="{E6F4D0D6-99A0-B85E-16F2-59C68F8F8CB9}"/>
              </a:ext>
            </a:extLst>
          </p:cNvPr>
          <p:cNvCxnSpPr/>
          <p:nvPr userDrawn="1"/>
        </p:nvCxnSpPr>
        <p:spPr>
          <a:xfrm>
            <a:off x="0" y="912195"/>
            <a:ext cx="12192000" cy="0"/>
          </a:xfrm>
          <a:prstGeom prst="line">
            <a:avLst/>
          </a:prstGeom>
          <a:ln w="28575">
            <a:solidFill>
              <a:srgbClr val="6F7878"/>
            </a:solidFill>
          </a:ln>
        </p:spPr>
        <p:style>
          <a:lnRef idx="1">
            <a:schemeClr val="accent1"/>
          </a:lnRef>
          <a:fillRef idx="0">
            <a:schemeClr val="accent1"/>
          </a:fillRef>
          <a:effectRef idx="0">
            <a:schemeClr val="accent1"/>
          </a:effectRef>
          <a:fontRef idx="minor">
            <a:schemeClr val="tx1"/>
          </a:fontRef>
        </p:style>
      </p:cxnSp>
      <p:sp>
        <p:nvSpPr>
          <p:cNvPr id="5" name="Content Placeholder 6">
            <a:extLst>
              <a:ext uri="{FF2B5EF4-FFF2-40B4-BE49-F238E27FC236}">
                <a16:creationId xmlns:a16="http://schemas.microsoft.com/office/drawing/2014/main" id="{BC698D28-12E5-5FF2-4899-96F8D25D7756}"/>
              </a:ext>
            </a:extLst>
          </p:cNvPr>
          <p:cNvSpPr>
            <a:spLocks noGrp="1"/>
          </p:cNvSpPr>
          <p:nvPr>
            <p:ph sz="quarter" idx="11"/>
          </p:nvPr>
        </p:nvSpPr>
        <p:spPr>
          <a:xfrm>
            <a:off x="457200" y="1093992"/>
            <a:ext cx="11276011" cy="5090112"/>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E5E8FB73-4A7A-BBEF-437C-0B3B5625F8B9}"/>
              </a:ext>
            </a:extLst>
          </p:cNvPr>
          <p:cNvSpPr>
            <a:spLocks noGrp="1"/>
          </p:cNvSpPr>
          <p:nvPr>
            <p:ph type="body" sz="quarter" idx="12" hasCustomPrompt="1"/>
          </p:nvPr>
        </p:nvSpPr>
        <p:spPr>
          <a:xfrm>
            <a:off x="457200" y="563999"/>
            <a:ext cx="11276010" cy="352476"/>
          </a:xfrm>
        </p:spPr>
        <p:txBody>
          <a:bodyPr anchor="ctr"/>
          <a:lstStyle>
            <a:lvl1pPr marL="0" indent="0">
              <a:buNone/>
              <a:defRPr>
                <a:solidFill>
                  <a:schemeClr val="tx1">
                    <a:lumMod val="65000"/>
                    <a:lumOff val="35000"/>
                  </a:schemeClr>
                </a:solidFill>
                <a:latin typeface="+mj-lt"/>
              </a:defRPr>
            </a:lvl1pPr>
          </a:lstStyle>
          <a:p>
            <a:pPr lvl="0"/>
            <a:r>
              <a:rPr lang="en-US"/>
              <a:t>Click to edit subtitle</a:t>
            </a:r>
          </a:p>
        </p:txBody>
      </p:sp>
      <p:sp>
        <p:nvSpPr>
          <p:cNvPr id="3" name="Rectangle 2">
            <a:extLst>
              <a:ext uri="{FF2B5EF4-FFF2-40B4-BE49-F238E27FC236}">
                <a16:creationId xmlns:a16="http://schemas.microsoft.com/office/drawing/2014/main" id="{B1DBA042-3B6F-84EB-BDAF-1CE4A8D4ABEA}"/>
              </a:ext>
            </a:extLst>
          </p:cNvPr>
          <p:cNvSpPr/>
          <p:nvPr userDrawn="1"/>
        </p:nvSpPr>
        <p:spPr>
          <a:xfrm>
            <a:off x="0" y="6305388"/>
            <a:ext cx="12192000" cy="552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TextBox 7">
            <a:extLst>
              <a:ext uri="{FF2B5EF4-FFF2-40B4-BE49-F238E27FC236}">
                <a16:creationId xmlns:a16="http://schemas.microsoft.com/office/drawing/2014/main" id="{8663F915-2EAD-4ACF-8966-FFF0F34E2A24}"/>
              </a:ext>
            </a:extLst>
          </p:cNvPr>
          <p:cNvSpPr txBox="1"/>
          <p:nvPr userDrawn="1"/>
        </p:nvSpPr>
        <p:spPr>
          <a:xfrm>
            <a:off x="10634695" y="6507804"/>
            <a:ext cx="1557305" cy="246221"/>
          </a:xfrm>
          <a:prstGeom prst="rect">
            <a:avLst/>
          </a:prstGeom>
          <a:noFill/>
        </p:spPr>
        <p:txBody>
          <a:bodyPr wrap="square" lIns="0" rtlCol="0">
            <a:spAutoFit/>
          </a:bodyPr>
          <a:lstStyle/>
          <a:p>
            <a:pPr algn="r"/>
            <a:fld id="{7A401A81-4FAF-4D06-8CC7-97FBE1627E30}" type="slidenum">
              <a:rPr lang="en-US" sz="1000" smtClean="0">
                <a:solidFill>
                  <a:schemeClr val="tx1"/>
                </a:solidFill>
              </a:rPr>
              <a:pPr algn="r"/>
              <a:t>‹#›</a:t>
            </a:fld>
            <a:endParaRPr lang="en-US" sz="1000" dirty="0">
              <a:solidFill>
                <a:schemeClr val="tx1"/>
              </a:solidFill>
            </a:endParaRPr>
          </a:p>
        </p:txBody>
      </p:sp>
    </p:spTree>
    <p:extLst>
      <p:ext uri="{BB962C8B-B14F-4D97-AF65-F5344CB8AC3E}">
        <p14:creationId xmlns:p14="http://schemas.microsoft.com/office/powerpoint/2010/main" val="20654349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Content with Footer">
    <p:spTree>
      <p:nvGrpSpPr>
        <p:cNvPr id="1" name=""/>
        <p:cNvGrpSpPr/>
        <p:nvPr/>
      </p:nvGrpSpPr>
      <p:grpSpPr>
        <a:xfrm>
          <a:off x="0" y="0"/>
          <a:ext cx="0" cy="0"/>
          <a:chOff x="0" y="0"/>
          <a:chExt cx="0" cy="0"/>
        </a:xfrm>
      </p:grpSpPr>
      <p:sp>
        <p:nvSpPr>
          <p:cNvPr id="5" name="Content Placeholder 6">
            <a:extLst>
              <a:ext uri="{FF2B5EF4-FFF2-40B4-BE49-F238E27FC236}">
                <a16:creationId xmlns:a16="http://schemas.microsoft.com/office/drawing/2014/main" id="{BC698D28-12E5-5FF2-4899-96F8D25D7756}"/>
              </a:ext>
            </a:extLst>
          </p:cNvPr>
          <p:cNvSpPr>
            <a:spLocks noGrp="1"/>
          </p:cNvSpPr>
          <p:nvPr>
            <p:ph sz="quarter" idx="11"/>
          </p:nvPr>
        </p:nvSpPr>
        <p:spPr>
          <a:xfrm>
            <a:off x="457200" y="1093992"/>
            <a:ext cx="11276011" cy="5090112"/>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BD08F24B-E95F-8883-6CB5-045AB61D4EB6}"/>
              </a:ext>
            </a:extLst>
          </p:cNvPr>
          <p:cNvSpPr>
            <a:spLocks noGrp="1"/>
          </p:cNvSpPr>
          <p:nvPr>
            <p:ph type="title" hasCustomPrompt="1"/>
          </p:nvPr>
        </p:nvSpPr>
        <p:spPr>
          <a:xfrm>
            <a:off x="457200" y="271294"/>
            <a:ext cx="11276013" cy="443198"/>
          </a:xfrm>
          <a:prstGeom prst="rect">
            <a:avLst/>
          </a:prstGeom>
        </p:spPr>
        <p:txBody>
          <a:bodyPr anchor="ctr"/>
          <a:lstStyle>
            <a:lvl1pPr>
              <a:spcBef>
                <a:spcPts val="200"/>
              </a:spcBef>
              <a:spcAft>
                <a:spcPts val="200"/>
              </a:spcAft>
              <a:defRPr/>
            </a:lvl1pPr>
          </a:lstStyle>
          <a:p>
            <a:r>
              <a:rPr lang="en-US"/>
              <a:t>Click to edit title</a:t>
            </a:r>
          </a:p>
        </p:txBody>
      </p:sp>
      <p:cxnSp>
        <p:nvCxnSpPr>
          <p:cNvPr id="3" name="Straight Connector 2">
            <a:extLst>
              <a:ext uri="{FF2B5EF4-FFF2-40B4-BE49-F238E27FC236}">
                <a16:creationId xmlns:a16="http://schemas.microsoft.com/office/drawing/2014/main" id="{D5382C27-84E3-5178-770B-44194F506C11}"/>
              </a:ext>
            </a:extLst>
          </p:cNvPr>
          <p:cNvCxnSpPr/>
          <p:nvPr userDrawn="1"/>
        </p:nvCxnSpPr>
        <p:spPr>
          <a:xfrm>
            <a:off x="0" y="912195"/>
            <a:ext cx="12192000" cy="0"/>
          </a:xfrm>
          <a:prstGeom prst="line">
            <a:avLst/>
          </a:prstGeom>
          <a:ln w="28575">
            <a:solidFill>
              <a:srgbClr val="6F78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91043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Subtitle and Content with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025"/>
            <a:ext cx="11276013" cy="443198"/>
          </a:xfrm>
          <a:prstGeom prst="rect">
            <a:avLst/>
          </a:prstGeom>
        </p:spPr>
        <p:txBody>
          <a:bodyPr anchor="ctr"/>
          <a:lstStyle>
            <a:lvl1pPr>
              <a:spcBef>
                <a:spcPts val="200"/>
              </a:spcBef>
              <a:spcAft>
                <a:spcPts val="200"/>
              </a:spcAft>
              <a:defRPr/>
            </a:lvl1pPr>
          </a:lstStyle>
          <a:p>
            <a:r>
              <a:rPr lang="en-US"/>
              <a:t>Click to edit title</a:t>
            </a:r>
          </a:p>
        </p:txBody>
      </p:sp>
      <p:cxnSp>
        <p:nvCxnSpPr>
          <p:cNvPr id="4" name="Straight Connector 3">
            <a:extLst>
              <a:ext uri="{FF2B5EF4-FFF2-40B4-BE49-F238E27FC236}">
                <a16:creationId xmlns:a16="http://schemas.microsoft.com/office/drawing/2014/main" id="{E6F4D0D6-99A0-B85E-16F2-59C68F8F8CB9}"/>
              </a:ext>
            </a:extLst>
          </p:cNvPr>
          <p:cNvCxnSpPr/>
          <p:nvPr userDrawn="1"/>
        </p:nvCxnSpPr>
        <p:spPr>
          <a:xfrm>
            <a:off x="0" y="912195"/>
            <a:ext cx="12192000" cy="0"/>
          </a:xfrm>
          <a:prstGeom prst="line">
            <a:avLst/>
          </a:prstGeom>
          <a:ln w="28575">
            <a:solidFill>
              <a:srgbClr val="6F7878"/>
            </a:solidFill>
          </a:ln>
        </p:spPr>
        <p:style>
          <a:lnRef idx="1">
            <a:schemeClr val="accent1"/>
          </a:lnRef>
          <a:fillRef idx="0">
            <a:schemeClr val="accent1"/>
          </a:fillRef>
          <a:effectRef idx="0">
            <a:schemeClr val="accent1"/>
          </a:effectRef>
          <a:fontRef idx="minor">
            <a:schemeClr val="tx1"/>
          </a:fontRef>
        </p:style>
      </p:cxnSp>
      <p:sp>
        <p:nvSpPr>
          <p:cNvPr id="5" name="Content Placeholder 6">
            <a:extLst>
              <a:ext uri="{FF2B5EF4-FFF2-40B4-BE49-F238E27FC236}">
                <a16:creationId xmlns:a16="http://schemas.microsoft.com/office/drawing/2014/main" id="{BC698D28-12E5-5FF2-4899-96F8D25D7756}"/>
              </a:ext>
            </a:extLst>
          </p:cNvPr>
          <p:cNvSpPr>
            <a:spLocks noGrp="1"/>
          </p:cNvSpPr>
          <p:nvPr>
            <p:ph sz="quarter" idx="11"/>
          </p:nvPr>
        </p:nvSpPr>
        <p:spPr>
          <a:xfrm>
            <a:off x="457200" y="1093992"/>
            <a:ext cx="11276011" cy="5090112"/>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E5E8FB73-4A7A-BBEF-437C-0B3B5625F8B9}"/>
              </a:ext>
            </a:extLst>
          </p:cNvPr>
          <p:cNvSpPr>
            <a:spLocks noGrp="1"/>
          </p:cNvSpPr>
          <p:nvPr>
            <p:ph type="body" sz="quarter" idx="12" hasCustomPrompt="1"/>
          </p:nvPr>
        </p:nvSpPr>
        <p:spPr>
          <a:xfrm>
            <a:off x="457200" y="563999"/>
            <a:ext cx="11276010" cy="352476"/>
          </a:xfrm>
        </p:spPr>
        <p:txBody>
          <a:bodyPr anchor="ctr"/>
          <a:lstStyle>
            <a:lvl1pPr marL="0" indent="0">
              <a:buNone/>
              <a:defRPr>
                <a:solidFill>
                  <a:schemeClr val="tx1">
                    <a:lumMod val="65000"/>
                    <a:lumOff val="35000"/>
                  </a:schemeClr>
                </a:solidFill>
                <a:latin typeface="+mj-lt"/>
              </a:defRPr>
            </a:lvl1pPr>
          </a:lstStyle>
          <a:p>
            <a:pPr lvl="0"/>
            <a:r>
              <a:rPr lang="en-US"/>
              <a:t>Click to edit subtitle</a:t>
            </a:r>
          </a:p>
        </p:txBody>
      </p:sp>
    </p:spTree>
    <p:extLst>
      <p:ext uri="{BB962C8B-B14F-4D97-AF65-F5344CB8AC3E}">
        <p14:creationId xmlns:p14="http://schemas.microsoft.com/office/powerpoint/2010/main" val="34927855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C191BB8-BFA4-D98A-B636-D52B7F8DEB30}"/>
              </a:ext>
            </a:extLst>
          </p:cNvPr>
          <p:cNvSpPr/>
          <p:nvPr userDrawn="1"/>
        </p:nvSpPr>
        <p:spPr>
          <a:xfrm>
            <a:off x="0" y="0"/>
            <a:ext cx="6277047" cy="6858000"/>
          </a:xfrm>
          <a:prstGeom prst="rect">
            <a:avLst/>
          </a:prstGeom>
          <a:solidFill>
            <a:schemeClr val="tx2"/>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7" name="Picture 6" descr="A black and white sign with white text&#10;&#10;AI-generated content may be incorrect.">
            <a:extLst>
              <a:ext uri="{FF2B5EF4-FFF2-40B4-BE49-F238E27FC236}">
                <a16:creationId xmlns:a16="http://schemas.microsoft.com/office/drawing/2014/main" id="{23032DC4-D0A1-12C5-33FA-E85B07B20944}"/>
              </a:ext>
            </a:extLst>
          </p:cNvPr>
          <p:cNvPicPr>
            <a:picLocks noChangeAspect="1"/>
          </p:cNvPicPr>
          <p:nvPr userDrawn="1"/>
        </p:nvPicPr>
        <p:blipFill>
          <a:blip r:embed="rId2"/>
          <a:stretch>
            <a:fillRect/>
          </a:stretch>
        </p:blipFill>
        <p:spPr>
          <a:xfrm>
            <a:off x="31804" y="6480550"/>
            <a:ext cx="1130002" cy="321095"/>
          </a:xfrm>
          <a:prstGeom prst="rect">
            <a:avLst/>
          </a:prstGeom>
        </p:spPr>
      </p:pic>
      <p:sp>
        <p:nvSpPr>
          <p:cNvPr id="10" name="Rectangle 9">
            <a:extLst>
              <a:ext uri="{FF2B5EF4-FFF2-40B4-BE49-F238E27FC236}">
                <a16:creationId xmlns:a16="http://schemas.microsoft.com/office/drawing/2014/main" id="{D9721969-0927-6B59-5065-87858E63DEDD}"/>
              </a:ext>
            </a:extLst>
          </p:cNvPr>
          <p:cNvSpPr/>
          <p:nvPr userDrawn="1"/>
        </p:nvSpPr>
        <p:spPr>
          <a:xfrm>
            <a:off x="6274071" y="0"/>
            <a:ext cx="215896" cy="6858000"/>
          </a:xfrm>
          <a:prstGeom prst="rect">
            <a:avLst/>
          </a:prstGeom>
          <a:solidFill>
            <a:schemeClr val="bg2">
              <a:lumMod val="75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5889BE4-47EF-206C-5CCD-C28345AF8A93}"/>
              </a:ext>
            </a:extLst>
          </p:cNvPr>
          <p:cNvSpPr/>
          <p:nvPr userDrawn="1"/>
        </p:nvSpPr>
        <p:spPr>
          <a:xfrm>
            <a:off x="6429701" y="0"/>
            <a:ext cx="287358" cy="6858000"/>
          </a:xfrm>
          <a:prstGeom prst="rect">
            <a:avLst/>
          </a:prstGeom>
          <a:solidFill>
            <a:schemeClr val="tx1">
              <a:lumMod val="65000"/>
              <a:lumOff val="35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39F3E525-F226-5900-64DC-AD5A631B10C8}"/>
              </a:ext>
            </a:extLst>
          </p:cNvPr>
          <p:cNvSpPr>
            <a:spLocks noGrp="1"/>
          </p:cNvSpPr>
          <p:nvPr>
            <p:ph type="body" sz="quarter" idx="10" hasCustomPrompt="1"/>
          </p:nvPr>
        </p:nvSpPr>
        <p:spPr>
          <a:xfrm>
            <a:off x="546557" y="3429000"/>
            <a:ext cx="5371373" cy="1217066"/>
          </a:xfrm>
          <a:prstGeom prst="rect">
            <a:avLst/>
          </a:prstGeom>
        </p:spPr>
        <p:txBody>
          <a:bodyPr anchor="ctr"/>
          <a:lstStyle>
            <a:lvl1pPr marL="0" indent="0" algn="ctr">
              <a:lnSpc>
                <a:spcPct val="100000"/>
              </a:lnSpc>
              <a:spcBef>
                <a:spcPts val="600"/>
              </a:spcBef>
              <a:spcAft>
                <a:spcPts val="600"/>
              </a:spcAft>
              <a:buNone/>
              <a:defRPr sz="4400" b="1">
                <a:solidFill>
                  <a:schemeClr val="bg1"/>
                </a:solidFill>
                <a:latin typeface="+mj-lt"/>
              </a:defRPr>
            </a:lvl1pPr>
            <a:lvl5pPr>
              <a:defRPr/>
            </a:lvl5pPr>
          </a:lstStyle>
          <a:p>
            <a:pPr lvl="0"/>
            <a:r>
              <a:rPr lang="en-US"/>
              <a:t>Divider Text</a:t>
            </a:r>
          </a:p>
        </p:txBody>
      </p:sp>
      <p:sp>
        <p:nvSpPr>
          <p:cNvPr id="3" name="TextBox 2">
            <a:extLst>
              <a:ext uri="{FF2B5EF4-FFF2-40B4-BE49-F238E27FC236}">
                <a16:creationId xmlns:a16="http://schemas.microsoft.com/office/drawing/2014/main" id="{2A0094AA-F45B-3794-04E9-894A132346F6}"/>
              </a:ext>
            </a:extLst>
          </p:cNvPr>
          <p:cNvSpPr txBox="1"/>
          <p:nvPr userDrawn="1"/>
        </p:nvSpPr>
        <p:spPr>
          <a:xfrm>
            <a:off x="10634695" y="6507804"/>
            <a:ext cx="1557305" cy="246221"/>
          </a:xfrm>
          <a:prstGeom prst="rect">
            <a:avLst/>
          </a:prstGeom>
          <a:noFill/>
        </p:spPr>
        <p:txBody>
          <a:bodyPr wrap="square" lIns="0" rtlCol="0">
            <a:spAutoFit/>
          </a:bodyPr>
          <a:lstStyle/>
          <a:p>
            <a:pPr algn="r"/>
            <a:fld id="{7A401A81-4FAF-4D06-8CC7-97FBE1627E30}" type="slidenum">
              <a:rPr lang="en-US" sz="1000" smtClean="0">
                <a:solidFill>
                  <a:schemeClr val="tx1"/>
                </a:solidFill>
              </a:rPr>
              <a:pPr algn="r"/>
              <a:t>‹#›</a:t>
            </a:fld>
            <a:endParaRPr lang="en-US" sz="1000" dirty="0">
              <a:solidFill>
                <a:schemeClr val="tx1"/>
              </a:solidFill>
            </a:endParaRPr>
          </a:p>
        </p:txBody>
      </p:sp>
    </p:spTree>
    <p:extLst>
      <p:ext uri="{BB962C8B-B14F-4D97-AF65-F5344CB8AC3E}">
        <p14:creationId xmlns:p14="http://schemas.microsoft.com/office/powerpoint/2010/main" val="4220547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lumn shaded">
    <p:spTree>
      <p:nvGrpSpPr>
        <p:cNvPr id="1" name=""/>
        <p:cNvGrpSpPr/>
        <p:nvPr/>
      </p:nvGrpSpPr>
      <p:grpSpPr>
        <a:xfrm>
          <a:off x="0" y="0"/>
          <a:ext cx="0" cy="0"/>
          <a:chOff x="0" y="0"/>
          <a:chExt cx="0" cy="0"/>
        </a:xfrm>
      </p:grpSpPr>
      <p:sp>
        <p:nvSpPr>
          <p:cNvPr id="8" name="Text Placeholder 11"/>
          <p:cNvSpPr>
            <a:spLocks noGrp="1"/>
          </p:cNvSpPr>
          <p:nvPr>
            <p:ph type="body" sz="quarter" idx="18"/>
          </p:nvPr>
        </p:nvSpPr>
        <p:spPr>
          <a:xfrm>
            <a:off x="457200" y="1343025"/>
            <a:ext cx="3336925" cy="4645025"/>
          </a:xfrm>
          <a:solidFill>
            <a:srgbClr val="F4F4F4"/>
          </a:solidFill>
        </p:spPr>
        <p:txBody>
          <a:bodyPr lIns="182880" tIns="182880" rIns="91440" bIns="182880">
            <a:noAutofit/>
          </a:bodyPr>
          <a:lstStyle>
            <a:lvl1pPr marL="0" indent="0">
              <a:buNone/>
              <a:defRPr sz="1400" b="1"/>
            </a:lvl1pPr>
            <a:lvl2pPr marL="228600" indent="-228600">
              <a:buClr>
                <a:schemeClr val="tx2"/>
              </a:buClr>
              <a:buFont typeface="Wingdings" panose="05000000000000000000" pitchFamily="2" charset="2"/>
              <a:buChar char="§"/>
              <a:defRPr sz="1400"/>
            </a:lvl2pPr>
            <a:lvl3pPr marL="457200" indent="-228600">
              <a:buSzPct val="100000"/>
              <a:buFont typeface="Arial" panose="020B0604020202020204" pitchFamily="34" charset="0"/>
              <a:buChar char="–"/>
              <a:defRPr sz="1400"/>
            </a:lvl3pPr>
            <a:lvl4pPr marL="685800" indent="-228600">
              <a:buFont typeface="Wingdings" panose="05000000000000000000" pitchFamily="2" charset="2"/>
              <a:buChar char="§"/>
              <a:defRPr sz="1400"/>
            </a:lvl4pPr>
            <a:lvl5pPr marL="914400" indent="-228600">
              <a:buSzPct val="10000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6" name="Text Placeholder 11"/>
          <p:cNvSpPr>
            <a:spLocks noGrp="1"/>
          </p:cNvSpPr>
          <p:nvPr>
            <p:ph type="body" sz="quarter" idx="19"/>
          </p:nvPr>
        </p:nvSpPr>
        <p:spPr>
          <a:xfrm>
            <a:off x="4426743" y="1343024"/>
            <a:ext cx="3336925" cy="4645025"/>
          </a:xfrm>
          <a:solidFill>
            <a:srgbClr val="F4F4F4"/>
          </a:solidFill>
        </p:spPr>
        <p:txBody>
          <a:bodyPr lIns="182880" tIns="182880" rIns="91440" bIns="182880">
            <a:noAutofit/>
          </a:bodyPr>
          <a:lstStyle>
            <a:lvl1pPr marL="0" indent="0">
              <a:buNone/>
              <a:defRPr sz="1400" b="1"/>
            </a:lvl1pPr>
            <a:lvl2pPr marL="228600" indent="-228600">
              <a:buClr>
                <a:schemeClr val="tx2"/>
              </a:buClr>
              <a:buFont typeface="Wingdings" panose="05000000000000000000" pitchFamily="2" charset="2"/>
              <a:buChar char="§"/>
              <a:defRPr sz="1400"/>
            </a:lvl2pPr>
            <a:lvl3pPr marL="457200" indent="-228600">
              <a:buSzPct val="100000"/>
              <a:buFont typeface="Arial" panose="020B0604020202020204" pitchFamily="34" charset="0"/>
              <a:buChar char="–"/>
              <a:defRPr sz="1400"/>
            </a:lvl3pPr>
            <a:lvl4pPr marL="685800" indent="-228600">
              <a:buFont typeface="Wingdings" panose="05000000000000000000" pitchFamily="2" charset="2"/>
              <a:buChar char="§"/>
              <a:defRPr sz="1400"/>
            </a:lvl4pPr>
            <a:lvl5pPr marL="914400" indent="-228600">
              <a:buSzPct val="10000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1"/>
          <p:cNvSpPr>
            <a:spLocks noGrp="1"/>
          </p:cNvSpPr>
          <p:nvPr>
            <p:ph type="body" sz="quarter" idx="20"/>
          </p:nvPr>
        </p:nvSpPr>
        <p:spPr>
          <a:xfrm>
            <a:off x="8396286" y="1343025"/>
            <a:ext cx="3336925" cy="4645025"/>
          </a:xfrm>
          <a:solidFill>
            <a:srgbClr val="F4F4F4"/>
          </a:solidFill>
        </p:spPr>
        <p:txBody>
          <a:bodyPr lIns="182880" tIns="182880" rIns="91440" bIns="182880">
            <a:noAutofit/>
          </a:bodyPr>
          <a:lstStyle>
            <a:lvl1pPr marL="0" indent="0">
              <a:buNone/>
              <a:defRPr sz="1400" b="1"/>
            </a:lvl1pPr>
            <a:lvl2pPr marL="228600" indent="-228600">
              <a:buClr>
                <a:schemeClr val="tx2"/>
              </a:buClr>
              <a:buFont typeface="Wingdings" panose="05000000000000000000" pitchFamily="2" charset="2"/>
              <a:buChar char="§"/>
              <a:defRPr sz="1400"/>
            </a:lvl2pPr>
            <a:lvl3pPr marL="457200" indent="-228600">
              <a:buSzPct val="100000"/>
              <a:buFont typeface="Arial" panose="020B0604020202020204" pitchFamily="34" charset="0"/>
              <a:buChar char="–"/>
              <a:defRPr sz="1400"/>
            </a:lvl3pPr>
            <a:lvl4pPr marL="685800" indent="-228600">
              <a:buFont typeface="Wingdings" panose="05000000000000000000" pitchFamily="2" charset="2"/>
              <a:buChar char="§"/>
              <a:defRPr sz="1400"/>
            </a:lvl4pPr>
            <a:lvl5pPr marL="914400" indent="-228600">
              <a:buSzPct val="10000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58099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Divider - Grey Strip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9F3E525-F226-5900-64DC-AD5A631B10C8}"/>
              </a:ext>
            </a:extLst>
          </p:cNvPr>
          <p:cNvSpPr>
            <a:spLocks noGrp="1"/>
          </p:cNvSpPr>
          <p:nvPr>
            <p:ph type="body" sz="quarter" idx="10" hasCustomPrompt="1"/>
          </p:nvPr>
        </p:nvSpPr>
        <p:spPr>
          <a:xfrm>
            <a:off x="2298775" y="2525720"/>
            <a:ext cx="4439151" cy="1217066"/>
          </a:xfrm>
          <a:prstGeom prst="rect">
            <a:avLst/>
          </a:prstGeom>
        </p:spPr>
        <p:txBody>
          <a:bodyPr anchor="ctr"/>
          <a:lstStyle>
            <a:lvl1pPr marL="0" indent="0" algn="l">
              <a:lnSpc>
                <a:spcPct val="100000"/>
              </a:lnSpc>
              <a:spcBef>
                <a:spcPts val="600"/>
              </a:spcBef>
              <a:spcAft>
                <a:spcPts val="600"/>
              </a:spcAft>
              <a:buNone/>
              <a:defRPr sz="4400" b="1">
                <a:solidFill>
                  <a:schemeClr val="tx1"/>
                </a:solidFill>
                <a:latin typeface="+mj-lt"/>
              </a:defRPr>
            </a:lvl1pPr>
            <a:lvl5pPr>
              <a:defRPr/>
            </a:lvl5pPr>
          </a:lstStyle>
          <a:p>
            <a:pPr lvl="0"/>
            <a:r>
              <a:rPr lang="en-US"/>
              <a:t>Divider Title</a:t>
            </a:r>
          </a:p>
        </p:txBody>
      </p:sp>
      <p:sp>
        <p:nvSpPr>
          <p:cNvPr id="2" name="Rectangle 1">
            <a:extLst>
              <a:ext uri="{FF2B5EF4-FFF2-40B4-BE49-F238E27FC236}">
                <a16:creationId xmlns:a16="http://schemas.microsoft.com/office/drawing/2014/main" id="{E2A33505-D963-CE16-614E-3D9970A913D1}"/>
              </a:ext>
            </a:extLst>
          </p:cNvPr>
          <p:cNvSpPr/>
          <p:nvPr userDrawn="1"/>
        </p:nvSpPr>
        <p:spPr>
          <a:xfrm>
            <a:off x="0" y="1502248"/>
            <a:ext cx="2014610" cy="3199306"/>
          </a:xfrm>
          <a:prstGeom prst="rect">
            <a:avLst/>
          </a:prstGeom>
          <a:solidFill>
            <a:schemeClr val="bg2">
              <a:lumMod val="50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8FB66E57-5743-26DE-F78F-5907BEA03CF2}"/>
              </a:ext>
            </a:extLst>
          </p:cNvPr>
          <p:cNvSpPr/>
          <p:nvPr userDrawn="1"/>
        </p:nvSpPr>
        <p:spPr>
          <a:xfrm>
            <a:off x="6995356" y="1502247"/>
            <a:ext cx="5196643" cy="3199306"/>
          </a:xfrm>
          <a:prstGeom prst="rect">
            <a:avLst/>
          </a:prstGeom>
          <a:solidFill>
            <a:schemeClr val="bg2">
              <a:lumMod val="50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0" name="Picture 9" descr="A black background with a black square&#10;&#10;AI-generated content may be incorrect.">
            <a:extLst>
              <a:ext uri="{FF2B5EF4-FFF2-40B4-BE49-F238E27FC236}">
                <a16:creationId xmlns:a16="http://schemas.microsoft.com/office/drawing/2014/main" id="{3A2948D9-2BEC-432C-6845-B4A25D3126E9}"/>
              </a:ext>
            </a:extLst>
          </p:cNvPr>
          <p:cNvPicPr>
            <a:picLocks noChangeAspect="1"/>
          </p:cNvPicPr>
          <p:nvPr userDrawn="1"/>
        </p:nvPicPr>
        <p:blipFill>
          <a:blip r:embed="rId2"/>
          <a:stretch>
            <a:fillRect/>
          </a:stretch>
        </p:blipFill>
        <p:spPr>
          <a:xfrm>
            <a:off x="31804" y="6476858"/>
            <a:ext cx="1143000" cy="324787"/>
          </a:xfrm>
          <a:prstGeom prst="rect">
            <a:avLst/>
          </a:prstGeom>
        </p:spPr>
      </p:pic>
      <p:sp>
        <p:nvSpPr>
          <p:cNvPr id="5" name="TextBox 4">
            <a:extLst>
              <a:ext uri="{FF2B5EF4-FFF2-40B4-BE49-F238E27FC236}">
                <a16:creationId xmlns:a16="http://schemas.microsoft.com/office/drawing/2014/main" id="{9E88BC8E-705C-CCDB-1A0D-4DF24132E671}"/>
              </a:ext>
            </a:extLst>
          </p:cNvPr>
          <p:cNvSpPr txBox="1"/>
          <p:nvPr userDrawn="1"/>
        </p:nvSpPr>
        <p:spPr>
          <a:xfrm>
            <a:off x="10634695" y="6507804"/>
            <a:ext cx="1557305" cy="246221"/>
          </a:xfrm>
          <a:prstGeom prst="rect">
            <a:avLst/>
          </a:prstGeom>
          <a:noFill/>
        </p:spPr>
        <p:txBody>
          <a:bodyPr wrap="square" lIns="0" rtlCol="0">
            <a:spAutoFit/>
          </a:bodyPr>
          <a:lstStyle/>
          <a:p>
            <a:pPr algn="r"/>
            <a:fld id="{7A401A81-4FAF-4D06-8CC7-97FBE1627E30}" type="slidenum">
              <a:rPr lang="en-US" sz="1000" smtClean="0">
                <a:solidFill>
                  <a:schemeClr val="tx1"/>
                </a:solidFill>
              </a:rPr>
              <a:pPr algn="r"/>
              <a:t>‹#›</a:t>
            </a:fld>
            <a:endParaRPr lang="en-US" sz="1000" dirty="0">
              <a:solidFill>
                <a:schemeClr val="tx1"/>
              </a:solidFill>
            </a:endParaRPr>
          </a:p>
        </p:txBody>
      </p:sp>
    </p:spTree>
    <p:extLst>
      <p:ext uri="{BB962C8B-B14F-4D97-AF65-F5344CB8AC3E}">
        <p14:creationId xmlns:p14="http://schemas.microsoft.com/office/powerpoint/2010/main" val="13612139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Divider - Black Strip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A33505-D963-CE16-614E-3D9970A913D1}"/>
              </a:ext>
            </a:extLst>
          </p:cNvPr>
          <p:cNvSpPr/>
          <p:nvPr userDrawn="1"/>
        </p:nvSpPr>
        <p:spPr>
          <a:xfrm>
            <a:off x="0" y="1502248"/>
            <a:ext cx="2014610" cy="3199306"/>
          </a:xfrm>
          <a:prstGeom prst="rect">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8FB66E57-5743-26DE-F78F-5907BEA03CF2}"/>
              </a:ext>
            </a:extLst>
          </p:cNvPr>
          <p:cNvSpPr/>
          <p:nvPr userDrawn="1"/>
        </p:nvSpPr>
        <p:spPr>
          <a:xfrm>
            <a:off x="6995356" y="1502247"/>
            <a:ext cx="5196643" cy="3199306"/>
          </a:xfrm>
          <a:prstGeom prst="rect">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0" name="Picture 9" descr="A black background with a black square&#10;&#10;AI-generated content may be incorrect.">
            <a:extLst>
              <a:ext uri="{FF2B5EF4-FFF2-40B4-BE49-F238E27FC236}">
                <a16:creationId xmlns:a16="http://schemas.microsoft.com/office/drawing/2014/main" id="{3A2948D9-2BEC-432C-6845-B4A25D3126E9}"/>
              </a:ext>
            </a:extLst>
          </p:cNvPr>
          <p:cNvPicPr>
            <a:picLocks noChangeAspect="1"/>
          </p:cNvPicPr>
          <p:nvPr userDrawn="1"/>
        </p:nvPicPr>
        <p:blipFill>
          <a:blip r:embed="rId2"/>
          <a:stretch>
            <a:fillRect/>
          </a:stretch>
        </p:blipFill>
        <p:spPr>
          <a:xfrm>
            <a:off x="31804" y="6476858"/>
            <a:ext cx="1143000" cy="324787"/>
          </a:xfrm>
          <a:prstGeom prst="rect">
            <a:avLst/>
          </a:prstGeom>
        </p:spPr>
      </p:pic>
      <p:sp>
        <p:nvSpPr>
          <p:cNvPr id="5" name="Text Placeholder 11">
            <a:extLst>
              <a:ext uri="{FF2B5EF4-FFF2-40B4-BE49-F238E27FC236}">
                <a16:creationId xmlns:a16="http://schemas.microsoft.com/office/drawing/2014/main" id="{8DC56075-739D-9E91-D3E2-83555F348DFD}"/>
              </a:ext>
            </a:extLst>
          </p:cNvPr>
          <p:cNvSpPr>
            <a:spLocks noGrp="1"/>
          </p:cNvSpPr>
          <p:nvPr>
            <p:ph type="body" sz="quarter" idx="10" hasCustomPrompt="1"/>
          </p:nvPr>
        </p:nvSpPr>
        <p:spPr>
          <a:xfrm>
            <a:off x="2298775" y="2525720"/>
            <a:ext cx="4439151" cy="1217066"/>
          </a:xfrm>
          <a:prstGeom prst="rect">
            <a:avLst/>
          </a:prstGeom>
        </p:spPr>
        <p:txBody>
          <a:bodyPr anchor="ctr"/>
          <a:lstStyle>
            <a:lvl1pPr marL="0" indent="0" algn="l">
              <a:lnSpc>
                <a:spcPct val="100000"/>
              </a:lnSpc>
              <a:spcBef>
                <a:spcPts val="600"/>
              </a:spcBef>
              <a:spcAft>
                <a:spcPts val="600"/>
              </a:spcAft>
              <a:buNone/>
              <a:defRPr sz="4400" b="1">
                <a:solidFill>
                  <a:schemeClr val="tx1"/>
                </a:solidFill>
                <a:latin typeface="+mj-lt"/>
              </a:defRPr>
            </a:lvl1pPr>
            <a:lvl5pPr>
              <a:defRPr/>
            </a:lvl5pPr>
          </a:lstStyle>
          <a:p>
            <a:pPr lvl="0"/>
            <a:r>
              <a:rPr lang="en-US"/>
              <a:t>Divider Title</a:t>
            </a:r>
          </a:p>
        </p:txBody>
      </p:sp>
      <p:sp>
        <p:nvSpPr>
          <p:cNvPr id="6" name="TextBox 5">
            <a:extLst>
              <a:ext uri="{FF2B5EF4-FFF2-40B4-BE49-F238E27FC236}">
                <a16:creationId xmlns:a16="http://schemas.microsoft.com/office/drawing/2014/main" id="{D3262B3E-D785-F12C-DE45-2C5578CF1049}"/>
              </a:ext>
            </a:extLst>
          </p:cNvPr>
          <p:cNvSpPr txBox="1"/>
          <p:nvPr userDrawn="1"/>
        </p:nvSpPr>
        <p:spPr>
          <a:xfrm>
            <a:off x="10634695" y="6507804"/>
            <a:ext cx="1557305" cy="246221"/>
          </a:xfrm>
          <a:prstGeom prst="rect">
            <a:avLst/>
          </a:prstGeom>
          <a:noFill/>
        </p:spPr>
        <p:txBody>
          <a:bodyPr wrap="square" lIns="0" rtlCol="0">
            <a:spAutoFit/>
          </a:bodyPr>
          <a:lstStyle/>
          <a:p>
            <a:pPr algn="r"/>
            <a:fld id="{7A401A81-4FAF-4D06-8CC7-97FBE1627E30}" type="slidenum">
              <a:rPr lang="en-US" sz="1000" smtClean="0">
                <a:solidFill>
                  <a:schemeClr val="tx1"/>
                </a:solidFill>
              </a:rPr>
              <a:pPr algn="r"/>
              <a:t>‹#›</a:t>
            </a:fld>
            <a:endParaRPr lang="en-US" sz="1000" dirty="0">
              <a:solidFill>
                <a:schemeClr val="tx1"/>
              </a:solidFill>
            </a:endParaRPr>
          </a:p>
        </p:txBody>
      </p:sp>
    </p:spTree>
    <p:extLst>
      <p:ext uri="{BB962C8B-B14F-4D97-AF65-F5344CB8AC3E}">
        <p14:creationId xmlns:p14="http://schemas.microsoft.com/office/powerpoint/2010/main" val="30475778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Divider - Light Blue Strip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A33505-D963-CE16-614E-3D9970A913D1}"/>
              </a:ext>
            </a:extLst>
          </p:cNvPr>
          <p:cNvSpPr/>
          <p:nvPr userDrawn="1"/>
        </p:nvSpPr>
        <p:spPr>
          <a:xfrm>
            <a:off x="0" y="1502248"/>
            <a:ext cx="2014610" cy="3199306"/>
          </a:xfrm>
          <a:prstGeom prst="rect">
            <a:avLst/>
          </a:prstGeom>
          <a:solidFill>
            <a:schemeClr val="accent4"/>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8FB66E57-5743-26DE-F78F-5907BEA03CF2}"/>
              </a:ext>
            </a:extLst>
          </p:cNvPr>
          <p:cNvSpPr/>
          <p:nvPr userDrawn="1"/>
        </p:nvSpPr>
        <p:spPr>
          <a:xfrm>
            <a:off x="6995356" y="1502247"/>
            <a:ext cx="5196643" cy="3199306"/>
          </a:xfrm>
          <a:prstGeom prst="rect">
            <a:avLst/>
          </a:prstGeom>
          <a:solidFill>
            <a:schemeClr val="accent4"/>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0" name="Picture 9" descr="A black background with a black square&#10;&#10;AI-generated content may be incorrect.">
            <a:extLst>
              <a:ext uri="{FF2B5EF4-FFF2-40B4-BE49-F238E27FC236}">
                <a16:creationId xmlns:a16="http://schemas.microsoft.com/office/drawing/2014/main" id="{3A2948D9-2BEC-432C-6845-B4A25D3126E9}"/>
              </a:ext>
            </a:extLst>
          </p:cNvPr>
          <p:cNvPicPr>
            <a:picLocks noChangeAspect="1"/>
          </p:cNvPicPr>
          <p:nvPr userDrawn="1"/>
        </p:nvPicPr>
        <p:blipFill>
          <a:blip r:embed="rId2"/>
          <a:stretch>
            <a:fillRect/>
          </a:stretch>
        </p:blipFill>
        <p:spPr>
          <a:xfrm>
            <a:off x="31804" y="6476858"/>
            <a:ext cx="1143000" cy="324787"/>
          </a:xfrm>
          <a:prstGeom prst="rect">
            <a:avLst/>
          </a:prstGeom>
        </p:spPr>
      </p:pic>
      <p:sp>
        <p:nvSpPr>
          <p:cNvPr id="5" name="Text Placeholder 11">
            <a:extLst>
              <a:ext uri="{FF2B5EF4-FFF2-40B4-BE49-F238E27FC236}">
                <a16:creationId xmlns:a16="http://schemas.microsoft.com/office/drawing/2014/main" id="{C6E3B34F-FB9D-B5FF-905E-567B1C53BB11}"/>
              </a:ext>
            </a:extLst>
          </p:cNvPr>
          <p:cNvSpPr>
            <a:spLocks noGrp="1"/>
          </p:cNvSpPr>
          <p:nvPr>
            <p:ph type="body" sz="quarter" idx="10" hasCustomPrompt="1"/>
          </p:nvPr>
        </p:nvSpPr>
        <p:spPr>
          <a:xfrm>
            <a:off x="2298775" y="2525720"/>
            <a:ext cx="4439151" cy="1217066"/>
          </a:xfrm>
          <a:prstGeom prst="rect">
            <a:avLst/>
          </a:prstGeom>
        </p:spPr>
        <p:txBody>
          <a:bodyPr anchor="ctr"/>
          <a:lstStyle>
            <a:lvl1pPr marL="0" indent="0" algn="l">
              <a:lnSpc>
                <a:spcPct val="100000"/>
              </a:lnSpc>
              <a:spcBef>
                <a:spcPts val="600"/>
              </a:spcBef>
              <a:spcAft>
                <a:spcPts val="600"/>
              </a:spcAft>
              <a:buNone/>
              <a:defRPr sz="4400" b="1">
                <a:solidFill>
                  <a:schemeClr val="tx1"/>
                </a:solidFill>
                <a:latin typeface="+mj-lt"/>
              </a:defRPr>
            </a:lvl1pPr>
            <a:lvl5pPr>
              <a:defRPr/>
            </a:lvl5pPr>
          </a:lstStyle>
          <a:p>
            <a:pPr lvl="0"/>
            <a:r>
              <a:rPr lang="en-US"/>
              <a:t>Divider Title</a:t>
            </a:r>
          </a:p>
        </p:txBody>
      </p:sp>
      <p:sp>
        <p:nvSpPr>
          <p:cNvPr id="6" name="TextBox 5">
            <a:extLst>
              <a:ext uri="{FF2B5EF4-FFF2-40B4-BE49-F238E27FC236}">
                <a16:creationId xmlns:a16="http://schemas.microsoft.com/office/drawing/2014/main" id="{BB01DF90-2243-294C-4C39-7C39E134EF23}"/>
              </a:ext>
            </a:extLst>
          </p:cNvPr>
          <p:cNvSpPr txBox="1"/>
          <p:nvPr userDrawn="1"/>
        </p:nvSpPr>
        <p:spPr>
          <a:xfrm>
            <a:off x="10634695" y="6507804"/>
            <a:ext cx="1557305" cy="246221"/>
          </a:xfrm>
          <a:prstGeom prst="rect">
            <a:avLst/>
          </a:prstGeom>
          <a:noFill/>
        </p:spPr>
        <p:txBody>
          <a:bodyPr wrap="square" lIns="0" rtlCol="0">
            <a:spAutoFit/>
          </a:bodyPr>
          <a:lstStyle/>
          <a:p>
            <a:pPr algn="r"/>
            <a:fld id="{7A401A81-4FAF-4D06-8CC7-97FBE1627E30}" type="slidenum">
              <a:rPr lang="en-US" sz="1000" smtClean="0">
                <a:solidFill>
                  <a:schemeClr val="tx1"/>
                </a:solidFill>
              </a:rPr>
              <a:pPr algn="r"/>
              <a:t>‹#›</a:t>
            </a:fld>
            <a:endParaRPr lang="en-US" sz="1000" dirty="0">
              <a:solidFill>
                <a:schemeClr val="tx1"/>
              </a:solidFill>
            </a:endParaRPr>
          </a:p>
        </p:txBody>
      </p:sp>
    </p:spTree>
    <p:extLst>
      <p:ext uri="{BB962C8B-B14F-4D97-AF65-F5344CB8AC3E}">
        <p14:creationId xmlns:p14="http://schemas.microsoft.com/office/powerpoint/2010/main" val="65545762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ivider - Tim the Beaver">
    <p:bg>
      <p:bgRef idx="1001">
        <a:schemeClr val="bg1"/>
      </p:bgRef>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D6EFBC1-8459-9B80-A8E5-4597830C7F83}"/>
              </a:ext>
            </a:extLst>
          </p:cNvPr>
          <p:cNvCxnSpPr>
            <a:cxnSpLocks/>
          </p:cNvCxnSpPr>
          <p:nvPr userDrawn="1"/>
        </p:nvCxnSpPr>
        <p:spPr>
          <a:xfrm>
            <a:off x="554182" y="3802675"/>
            <a:ext cx="110836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descr="A black background with a black square&#10;&#10;AI-generated content may be incorrect.">
            <a:extLst>
              <a:ext uri="{FF2B5EF4-FFF2-40B4-BE49-F238E27FC236}">
                <a16:creationId xmlns:a16="http://schemas.microsoft.com/office/drawing/2014/main" id="{4EF79046-C757-C629-AB1A-32D608A36AB6}"/>
              </a:ext>
            </a:extLst>
          </p:cNvPr>
          <p:cNvPicPr>
            <a:picLocks noChangeAspect="1"/>
          </p:cNvPicPr>
          <p:nvPr userDrawn="1"/>
        </p:nvPicPr>
        <p:blipFill>
          <a:blip r:embed="rId2"/>
          <a:stretch>
            <a:fillRect/>
          </a:stretch>
        </p:blipFill>
        <p:spPr>
          <a:xfrm>
            <a:off x="31804" y="6476858"/>
            <a:ext cx="1143000" cy="324787"/>
          </a:xfrm>
          <a:prstGeom prst="rect">
            <a:avLst/>
          </a:prstGeom>
        </p:spPr>
      </p:pic>
      <p:pic>
        <p:nvPicPr>
          <p:cNvPr id="12" name="Picture 11">
            <a:extLst>
              <a:ext uri="{FF2B5EF4-FFF2-40B4-BE49-F238E27FC236}">
                <a16:creationId xmlns:a16="http://schemas.microsoft.com/office/drawing/2014/main" id="{58F629ED-D2D6-C8CC-46B8-FB34C8FDC3B5}"/>
              </a:ext>
            </a:extLst>
          </p:cNvPr>
          <p:cNvPicPr>
            <a:picLocks noChangeAspect="1"/>
          </p:cNvPicPr>
          <p:nvPr userDrawn="1"/>
        </p:nvPicPr>
        <p:blipFill>
          <a:blip r:embed="rId3"/>
          <a:stretch>
            <a:fillRect/>
          </a:stretch>
        </p:blipFill>
        <p:spPr>
          <a:xfrm>
            <a:off x="3768058" y="4778077"/>
            <a:ext cx="8327300" cy="2079923"/>
          </a:xfrm>
          <a:prstGeom prst="rect">
            <a:avLst/>
          </a:prstGeom>
        </p:spPr>
      </p:pic>
      <p:sp>
        <p:nvSpPr>
          <p:cNvPr id="2" name="Text Placeholder 11">
            <a:extLst>
              <a:ext uri="{FF2B5EF4-FFF2-40B4-BE49-F238E27FC236}">
                <a16:creationId xmlns:a16="http://schemas.microsoft.com/office/drawing/2014/main" id="{5F4679DE-D110-AB2F-D0A5-37B5F440664A}"/>
              </a:ext>
            </a:extLst>
          </p:cNvPr>
          <p:cNvSpPr>
            <a:spLocks noGrp="1"/>
          </p:cNvSpPr>
          <p:nvPr>
            <p:ph type="body" sz="quarter" idx="10" hasCustomPrompt="1"/>
          </p:nvPr>
        </p:nvSpPr>
        <p:spPr>
          <a:xfrm>
            <a:off x="603304" y="2585609"/>
            <a:ext cx="4439151" cy="1217066"/>
          </a:xfrm>
          <a:prstGeom prst="rect">
            <a:avLst/>
          </a:prstGeom>
          <a:noFill/>
        </p:spPr>
        <p:txBody>
          <a:bodyPr anchor="ctr"/>
          <a:lstStyle>
            <a:lvl1pPr marL="0" indent="0" algn="l">
              <a:lnSpc>
                <a:spcPct val="100000"/>
              </a:lnSpc>
              <a:spcBef>
                <a:spcPts val="600"/>
              </a:spcBef>
              <a:spcAft>
                <a:spcPts val="600"/>
              </a:spcAft>
              <a:buNone/>
              <a:defRPr sz="4400" b="1">
                <a:solidFill>
                  <a:schemeClr val="tx1"/>
                </a:solidFill>
                <a:latin typeface="+mj-lt"/>
              </a:defRPr>
            </a:lvl1pPr>
            <a:lvl5pPr>
              <a:defRPr/>
            </a:lvl5pPr>
          </a:lstStyle>
          <a:p>
            <a:pPr lvl="0"/>
            <a:r>
              <a:rPr lang="en-US"/>
              <a:t>Divider Title</a:t>
            </a:r>
          </a:p>
        </p:txBody>
      </p:sp>
    </p:spTree>
    <p:extLst>
      <p:ext uri="{BB962C8B-B14F-4D97-AF65-F5344CB8AC3E}">
        <p14:creationId xmlns:p14="http://schemas.microsoft.com/office/powerpoint/2010/main" val="1197455127"/>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1167116" y="920688"/>
            <a:ext cx="7842706" cy="4640295"/>
          </a:xfrm>
          <a:prstGeom prst="rect">
            <a:avLst/>
          </a:prstGeom>
        </p:spPr>
        <p:txBody>
          <a:bodyPr anchor="ctr" anchorCtr="0"/>
          <a:lstStyle>
            <a:lvl1pPr marL="228600" indent="-228600">
              <a:lnSpc>
                <a:spcPct val="100000"/>
              </a:lnSpc>
              <a:defRPr/>
            </a:lvl1pPr>
          </a:lstStyle>
          <a:p>
            <a:r>
              <a:rPr lang="en-US"/>
              <a:t>“Quote placeholder Lorem ipsum dolor sit </a:t>
            </a:r>
            <a:r>
              <a:rPr lang="en-US" err="1"/>
              <a:t>amet</a:t>
            </a:r>
            <a:r>
              <a:rPr lang="en-US"/>
              <a:t>, </a:t>
            </a:r>
            <a:r>
              <a:rPr lang="en-US" err="1"/>
              <a:t>conse</a:t>
            </a:r>
            <a:r>
              <a:rPr lang="en-US"/>
              <a:t> </a:t>
            </a:r>
            <a:r>
              <a:rPr lang="en-US" err="1"/>
              <a:t>ctet</a:t>
            </a:r>
            <a:r>
              <a:rPr lang="en-US"/>
              <a:t> ur </a:t>
            </a:r>
            <a:r>
              <a:rPr lang="en-US" err="1"/>
              <a:t>adipiscing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a:t>
            </a:r>
          </a:p>
        </p:txBody>
      </p:sp>
      <p:sp>
        <p:nvSpPr>
          <p:cNvPr id="15" name="Rectangle 14"/>
          <p:cNvSpPr>
            <a:spLocks noChangeAspect="1"/>
          </p:cNvSpPr>
          <p:nvPr userDrawn="1"/>
        </p:nvSpPr>
        <p:spPr bwMode="ltGray">
          <a:xfrm>
            <a:off x="474077"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2" name="Rectangle 1"/>
          <p:cNvSpPr>
            <a:spLocks noChangeAspect="1"/>
          </p:cNvSpPr>
          <p:nvPr userDrawn="1"/>
        </p:nvSpPr>
        <p:spPr bwMode="ltGray">
          <a:xfrm>
            <a:off x="9422804"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2" name="Text Placeholder 11">
            <a:extLst>
              <a:ext uri="{FF2B5EF4-FFF2-40B4-BE49-F238E27FC236}">
                <a16:creationId xmlns:a16="http://schemas.microsoft.com/office/drawing/2014/main" id="{5B6CBD6E-4EFD-3A43-940F-8E12AD0605A8}"/>
              </a:ext>
            </a:extLst>
          </p:cNvPr>
          <p:cNvSpPr>
            <a:spLocks noGrp="1"/>
          </p:cNvSpPr>
          <p:nvPr>
            <p:ph type="body" sz="quarter" idx="11" hasCustomPrompt="1"/>
          </p:nvPr>
        </p:nvSpPr>
        <p:spPr>
          <a:xfrm>
            <a:off x="1167117" y="5583239"/>
            <a:ext cx="7842704" cy="403225"/>
          </a:xfrm>
        </p:spPr>
        <p:txBody>
          <a:bodyPr/>
          <a:lstStyle>
            <a:lvl1pPr marL="0" indent="0">
              <a:buNone/>
              <a:defRPr sz="1400">
                <a:solidFill>
                  <a:schemeClr val="tx1"/>
                </a:solidFill>
              </a:defRPr>
            </a:lvl1pPr>
          </a:lstStyle>
          <a:p>
            <a:pPr lvl="0"/>
            <a:r>
              <a:rPr lang="en-US" sz="1400"/>
              <a:t>Quote attribution placeholder</a:t>
            </a:r>
            <a:endParaRPr lang="en-US"/>
          </a:p>
        </p:txBody>
      </p:sp>
      <p:sp>
        <p:nvSpPr>
          <p:cNvPr id="4" name="Rectangle 3">
            <a:extLst>
              <a:ext uri="{FF2B5EF4-FFF2-40B4-BE49-F238E27FC236}">
                <a16:creationId xmlns:a16="http://schemas.microsoft.com/office/drawing/2014/main" id="{38F0AC42-A83D-6E6A-2F01-D92E72B5F0B3}"/>
              </a:ext>
            </a:extLst>
          </p:cNvPr>
          <p:cNvSpPr/>
          <p:nvPr userDrawn="1"/>
        </p:nvSpPr>
        <p:spPr>
          <a:xfrm>
            <a:off x="0" y="6189931"/>
            <a:ext cx="12192000" cy="668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TextBox 5">
            <a:extLst>
              <a:ext uri="{FF2B5EF4-FFF2-40B4-BE49-F238E27FC236}">
                <a16:creationId xmlns:a16="http://schemas.microsoft.com/office/drawing/2014/main" id="{1DFF749D-726B-EE66-FAF6-895C8607A176}"/>
              </a:ext>
            </a:extLst>
          </p:cNvPr>
          <p:cNvSpPr txBox="1"/>
          <p:nvPr userDrawn="1"/>
        </p:nvSpPr>
        <p:spPr>
          <a:xfrm>
            <a:off x="10634695" y="6507804"/>
            <a:ext cx="1557305" cy="246221"/>
          </a:xfrm>
          <a:prstGeom prst="rect">
            <a:avLst/>
          </a:prstGeom>
          <a:noFill/>
        </p:spPr>
        <p:txBody>
          <a:bodyPr wrap="square" lIns="0" rtlCol="0">
            <a:spAutoFit/>
          </a:bodyPr>
          <a:lstStyle/>
          <a:p>
            <a:pPr algn="r"/>
            <a:fld id="{7A401A81-4FAF-4D06-8CC7-97FBE1627E30}" type="slidenum">
              <a:rPr lang="en-US" sz="1000" smtClean="0">
                <a:solidFill>
                  <a:schemeClr val="tx1"/>
                </a:solidFill>
              </a:rPr>
              <a:pPr algn="r"/>
              <a:t>‹#›</a:t>
            </a:fld>
            <a:endParaRPr lang="en-US" sz="1000" dirty="0">
              <a:solidFill>
                <a:schemeClr val="tx1"/>
              </a:solidFill>
            </a:endParaRPr>
          </a:p>
        </p:txBody>
      </p:sp>
    </p:spTree>
    <p:extLst>
      <p:ext uri="{BB962C8B-B14F-4D97-AF65-F5344CB8AC3E}">
        <p14:creationId xmlns:p14="http://schemas.microsoft.com/office/powerpoint/2010/main" val="419588116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Divider - Black">
    <p:bg>
      <p:bgRef idx="1001">
        <a:schemeClr val="bg1"/>
      </p:bgRef>
    </p:bg>
    <p:spTree>
      <p:nvGrpSpPr>
        <p:cNvPr id="1" name=""/>
        <p:cNvGrpSpPr/>
        <p:nvPr/>
      </p:nvGrpSpPr>
      <p:grpSpPr>
        <a:xfrm>
          <a:off x="0" y="0"/>
          <a:ext cx="0" cy="0"/>
          <a:chOff x="0" y="0"/>
          <a:chExt cx="0" cy="0"/>
        </a:xfrm>
      </p:grpSpPr>
      <p:sp>
        <p:nvSpPr>
          <p:cNvPr id="4" name="Text Placeholder 11">
            <a:extLst>
              <a:ext uri="{FF2B5EF4-FFF2-40B4-BE49-F238E27FC236}">
                <a16:creationId xmlns:a16="http://schemas.microsoft.com/office/drawing/2014/main" id="{468D4B86-E714-88AD-DFFB-A14F7AB639F2}"/>
              </a:ext>
            </a:extLst>
          </p:cNvPr>
          <p:cNvSpPr>
            <a:spLocks noGrp="1"/>
          </p:cNvSpPr>
          <p:nvPr>
            <p:ph type="body" sz="quarter" idx="11" hasCustomPrompt="1"/>
          </p:nvPr>
        </p:nvSpPr>
        <p:spPr>
          <a:xfrm>
            <a:off x="3417748" y="2820467"/>
            <a:ext cx="5371373" cy="1217066"/>
          </a:xfrm>
          <a:prstGeom prst="rect">
            <a:avLst/>
          </a:prstGeom>
        </p:spPr>
        <p:txBody>
          <a:bodyPr anchor="ctr"/>
          <a:lstStyle>
            <a:lvl1pPr marL="0" indent="0" algn="ctr">
              <a:lnSpc>
                <a:spcPct val="100000"/>
              </a:lnSpc>
              <a:spcBef>
                <a:spcPts val="600"/>
              </a:spcBef>
              <a:spcAft>
                <a:spcPts val="600"/>
              </a:spcAft>
              <a:buNone/>
              <a:defRPr sz="4400" b="1">
                <a:solidFill>
                  <a:schemeClr val="tx1"/>
                </a:solidFill>
              </a:defRPr>
            </a:lvl1pPr>
            <a:lvl5pPr>
              <a:defRPr/>
            </a:lvl5pPr>
          </a:lstStyle>
          <a:p>
            <a:pPr lvl="0"/>
            <a:r>
              <a:rPr lang="en-US"/>
              <a:t>Q&amp;A</a:t>
            </a:r>
          </a:p>
        </p:txBody>
      </p:sp>
      <p:pic>
        <p:nvPicPr>
          <p:cNvPr id="6" name="Picture 5" descr="A black and white sign with white text&#10;&#10;AI-generated content may be incorrect.">
            <a:extLst>
              <a:ext uri="{FF2B5EF4-FFF2-40B4-BE49-F238E27FC236}">
                <a16:creationId xmlns:a16="http://schemas.microsoft.com/office/drawing/2014/main" id="{88A4EA23-7617-0F6F-BA79-8585869BE39A}"/>
              </a:ext>
            </a:extLst>
          </p:cNvPr>
          <p:cNvPicPr>
            <a:picLocks noChangeAspect="1"/>
          </p:cNvPicPr>
          <p:nvPr userDrawn="1"/>
        </p:nvPicPr>
        <p:blipFill>
          <a:blip r:embed="rId2"/>
          <a:stretch>
            <a:fillRect/>
          </a:stretch>
        </p:blipFill>
        <p:spPr>
          <a:xfrm>
            <a:off x="31804" y="6480550"/>
            <a:ext cx="1130002" cy="321095"/>
          </a:xfrm>
          <a:prstGeom prst="rect">
            <a:avLst/>
          </a:prstGeom>
        </p:spPr>
      </p:pic>
      <p:sp>
        <p:nvSpPr>
          <p:cNvPr id="3" name="TextBox 2">
            <a:extLst>
              <a:ext uri="{FF2B5EF4-FFF2-40B4-BE49-F238E27FC236}">
                <a16:creationId xmlns:a16="http://schemas.microsoft.com/office/drawing/2014/main" id="{A441948A-57AE-2142-1D73-3ABA2FD97001}"/>
              </a:ext>
            </a:extLst>
          </p:cNvPr>
          <p:cNvSpPr txBox="1"/>
          <p:nvPr userDrawn="1"/>
        </p:nvSpPr>
        <p:spPr>
          <a:xfrm>
            <a:off x="10634695" y="6507804"/>
            <a:ext cx="1557305" cy="246221"/>
          </a:xfrm>
          <a:prstGeom prst="rect">
            <a:avLst/>
          </a:prstGeom>
          <a:noFill/>
        </p:spPr>
        <p:txBody>
          <a:bodyPr wrap="square" lIns="0" rtlCol="0">
            <a:spAutoFit/>
          </a:bodyPr>
          <a:lstStyle/>
          <a:p>
            <a:pPr algn="r"/>
            <a:fld id="{7A401A81-4FAF-4D06-8CC7-97FBE1627E30}" type="slidenum">
              <a:rPr lang="en-US" sz="1000" smtClean="0">
                <a:solidFill>
                  <a:schemeClr val="tx1"/>
                </a:solidFill>
              </a:rPr>
              <a:pPr algn="r"/>
              <a:t>‹#›</a:t>
            </a:fld>
            <a:endParaRPr lang="en-US" sz="1000" dirty="0">
              <a:solidFill>
                <a:schemeClr val="tx1"/>
              </a:solidFill>
            </a:endParaRPr>
          </a:p>
        </p:txBody>
      </p:sp>
    </p:spTree>
    <p:extLst>
      <p:ext uri="{BB962C8B-B14F-4D97-AF65-F5344CB8AC3E}">
        <p14:creationId xmlns:p14="http://schemas.microsoft.com/office/powerpoint/2010/main" val="3444992568"/>
      </p:ext>
    </p:extLst>
  </p:cSld>
  <p:clrMapOvr>
    <a:overrideClrMapping bg1="dk1" tx1="lt1" bg2="dk2" tx2="lt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Divider - Transparent Logo">
    <p:bg>
      <p:bgRef idx="1001">
        <a:schemeClr val="bg1"/>
      </p:bgRef>
    </p:bg>
    <p:spTree>
      <p:nvGrpSpPr>
        <p:cNvPr id="1" name=""/>
        <p:cNvGrpSpPr/>
        <p:nvPr/>
      </p:nvGrpSpPr>
      <p:grpSpPr>
        <a:xfrm>
          <a:off x="0" y="0"/>
          <a:ext cx="0" cy="0"/>
          <a:chOff x="0" y="0"/>
          <a:chExt cx="0" cy="0"/>
        </a:xfrm>
      </p:grpSpPr>
      <p:pic>
        <p:nvPicPr>
          <p:cNvPr id="5" name="Picture 4" descr="A black and white logo&#10;&#10;AI-generated content may be incorrect.">
            <a:extLst>
              <a:ext uri="{FF2B5EF4-FFF2-40B4-BE49-F238E27FC236}">
                <a16:creationId xmlns:a16="http://schemas.microsoft.com/office/drawing/2014/main" id="{945EA165-1DE1-8221-F3C3-7A1247905A46}"/>
              </a:ext>
            </a:extLst>
          </p:cNvPr>
          <p:cNvPicPr>
            <a:picLocks noChangeAspect="1"/>
          </p:cNvPicPr>
          <p:nvPr userDrawn="1"/>
        </p:nvPicPr>
        <p:blipFill>
          <a:blip r:embed="rId2">
            <a:alphaModFix amt="20000"/>
          </a:blip>
          <a:stretch>
            <a:fillRect/>
          </a:stretch>
        </p:blipFill>
        <p:spPr>
          <a:xfrm>
            <a:off x="2969293" y="1493420"/>
            <a:ext cx="6253415" cy="3871161"/>
          </a:xfrm>
          <a:prstGeom prst="rect">
            <a:avLst/>
          </a:prstGeom>
        </p:spPr>
      </p:pic>
    </p:spTree>
    <p:extLst>
      <p:ext uri="{BB962C8B-B14F-4D97-AF65-F5344CB8AC3E}">
        <p14:creationId xmlns:p14="http://schemas.microsoft.com/office/powerpoint/2010/main" val="3666754109"/>
      </p:ext>
    </p:extLst>
  </p:cSld>
  <p:clrMapOvr>
    <a:overrideClrMapping bg1="dk1" tx1="lt1" bg2="dk2" tx2="lt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Divider - Appendix">
    <p:bg>
      <p:bgRef idx="1002">
        <a:schemeClr val="bg2"/>
      </p:bgRef>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D6EFBC1-8459-9B80-A8E5-4597830C7F83}"/>
              </a:ext>
            </a:extLst>
          </p:cNvPr>
          <p:cNvCxnSpPr>
            <a:cxnSpLocks/>
          </p:cNvCxnSpPr>
          <p:nvPr userDrawn="1"/>
        </p:nvCxnSpPr>
        <p:spPr>
          <a:xfrm>
            <a:off x="554182" y="3802675"/>
            <a:ext cx="110836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2D46665-5BD3-E694-DEA4-D38BEF497D7D}"/>
              </a:ext>
            </a:extLst>
          </p:cNvPr>
          <p:cNvSpPr txBox="1"/>
          <p:nvPr userDrawn="1"/>
        </p:nvSpPr>
        <p:spPr>
          <a:xfrm>
            <a:off x="554182" y="3167390"/>
            <a:ext cx="2997582" cy="523220"/>
          </a:xfrm>
          <a:prstGeom prst="rect">
            <a:avLst/>
          </a:prstGeom>
          <a:noFill/>
        </p:spPr>
        <p:txBody>
          <a:bodyPr wrap="square" lIns="0" rIns="0" rtlCol="0">
            <a:spAutoFit/>
          </a:bodyPr>
          <a:lstStyle/>
          <a:p>
            <a:pPr algn="l"/>
            <a:r>
              <a:rPr lang="en-US" sz="2800" b="1" dirty="0">
                <a:effectLst/>
                <a:latin typeface="Helvetica" pitchFamily="2" charset="0"/>
              </a:rPr>
              <a:t>Appendix</a:t>
            </a:r>
          </a:p>
        </p:txBody>
      </p:sp>
      <p:pic>
        <p:nvPicPr>
          <p:cNvPr id="9" name="Picture 8" descr="A black background with a black square&#10;&#10;AI-generated content may be incorrect.">
            <a:extLst>
              <a:ext uri="{FF2B5EF4-FFF2-40B4-BE49-F238E27FC236}">
                <a16:creationId xmlns:a16="http://schemas.microsoft.com/office/drawing/2014/main" id="{4EF79046-C757-C629-AB1A-32D608A36AB6}"/>
              </a:ext>
            </a:extLst>
          </p:cNvPr>
          <p:cNvPicPr>
            <a:picLocks noChangeAspect="1"/>
          </p:cNvPicPr>
          <p:nvPr userDrawn="1"/>
        </p:nvPicPr>
        <p:blipFill>
          <a:blip r:embed="rId2"/>
          <a:stretch>
            <a:fillRect/>
          </a:stretch>
        </p:blipFill>
        <p:spPr>
          <a:xfrm>
            <a:off x="31804" y="6476858"/>
            <a:ext cx="1143000" cy="324787"/>
          </a:xfrm>
          <a:prstGeom prst="rect">
            <a:avLst/>
          </a:prstGeom>
        </p:spPr>
      </p:pic>
      <p:pic>
        <p:nvPicPr>
          <p:cNvPr id="2" name="Picture 1">
            <a:extLst>
              <a:ext uri="{FF2B5EF4-FFF2-40B4-BE49-F238E27FC236}">
                <a16:creationId xmlns:a16="http://schemas.microsoft.com/office/drawing/2014/main" id="{AA8AEC8B-2687-5D62-00E8-ABDCC381B64D}"/>
              </a:ext>
            </a:extLst>
          </p:cNvPr>
          <p:cNvPicPr>
            <a:picLocks noChangeAspect="1"/>
          </p:cNvPicPr>
          <p:nvPr userDrawn="1"/>
        </p:nvPicPr>
        <p:blipFill>
          <a:blip r:embed="rId3"/>
          <a:stretch>
            <a:fillRect/>
          </a:stretch>
        </p:blipFill>
        <p:spPr>
          <a:xfrm>
            <a:off x="10662370" y="2148110"/>
            <a:ext cx="975448" cy="1542500"/>
          </a:xfrm>
          <a:prstGeom prst="rect">
            <a:avLst/>
          </a:prstGeom>
        </p:spPr>
      </p:pic>
      <p:sp>
        <p:nvSpPr>
          <p:cNvPr id="5" name="TextBox 4">
            <a:extLst>
              <a:ext uri="{FF2B5EF4-FFF2-40B4-BE49-F238E27FC236}">
                <a16:creationId xmlns:a16="http://schemas.microsoft.com/office/drawing/2014/main" id="{6CF875C5-BDAC-D6BD-740D-4CCB97065178}"/>
              </a:ext>
            </a:extLst>
          </p:cNvPr>
          <p:cNvSpPr txBox="1"/>
          <p:nvPr userDrawn="1"/>
        </p:nvSpPr>
        <p:spPr>
          <a:xfrm>
            <a:off x="10634695" y="6507804"/>
            <a:ext cx="1557305" cy="246221"/>
          </a:xfrm>
          <a:prstGeom prst="rect">
            <a:avLst/>
          </a:prstGeom>
          <a:noFill/>
        </p:spPr>
        <p:txBody>
          <a:bodyPr wrap="square" lIns="0" rtlCol="0">
            <a:spAutoFit/>
          </a:bodyPr>
          <a:lstStyle/>
          <a:p>
            <a:pPr algn="r"/>
            <a:fld id="{7A401A81-4FAF-4D06-8CC7-97FBE1627E30}" type="slidenum">
              <a:rPr lang="en-US" sz="1000" smtClean="0">
                <a:solidFill>
                  <a:schemeClr val="tx1"/>
                </a:solidFill>
              </a:rPr>
              <a:pPr algn="r"/>
              <a:t>‹#›</a:t>
            </a:fld>
            <a:endParaRPr lang="en-US" sz="1000" dirty="0">
              <a:solidFill>
                <a:schemeClr val="tx1"/>
              </a:solidFill>
            </a:endParaRPr>
          </a:p>
        </p:txBody>
      </p:sp>
    </p:spTree>
    <p:extLst>
      <p:ext uri="{BB962C8B-B14F-4D97-AF65-F5344CB8AC3E}">
        <p14:creationId xmlns:p14="http://schemas.microsoft.com/office/powerpoint/2010/main" val="860466259"/>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Slide – Main, White, Gray Text">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1C42A665-A21C-CD79-1D8D-1D99E297091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4072" y="223820"/>
            <a:ext cx="3625874" cy="585545"/>
          </a:xfrm>
          <a:prstGeom prst="rect">
            <a:avLst/>
          </a:prstGeom>
        </p:spPr>
      </p:pic>
      <p:sp>
        <p:nvSpPr>
          <p:cNvPr id="12" name="Title 1">
            <a:extLst>
              <a:ext uri="{FF2B5EF4-FFF2-40B4-BE49-F238E27FC236}">
                <a16:creationId xmlns:a16="http://schemas.microsoft.com/office/drawing/2014/main" id="{FEB71D13-9507-AEAB-AFA8-C885097016BF}"/>
              </a:ext>
            </a:extLst>
          </p:cNvPr>
          <p:cNvSpPr>
            <a:spLocks noGrp="1"/>
          </p:cNvSpPr>
          <p:nvPr>
            <p:ph type="ctrTitle" hasCustomPrompt="1"/>
          </p:nvPr>
        </p:nvSpPr>
        <p:spPr>
          <a:xfrm>
            <a:off x="338958" y="1778261"/>
            <a:ext cx="9963805" cy="520907"/>
          </a:xfrm>
        </p:spPr>
        <p:txBody>
          <a:bodyPr anchor="t" anchorCtr="0">
            <a:noAutofit/>
          </a:bodyPr>
          <a:lstStyle>
            <a:lvl1pPr algn="l">
              <a:lnSpc>
                <a:spcPts val="4400"/>
              </a:lnSpc>
              <a:defRPr sz="4200" b="1" i="0">
                <a:solidFill>
                  <a:schemeClr val="accent1"/>
                </a:solidFill>
                <a:latin typeface="Helvetica" pitchFamily="2" charset="0"/>
              </a:defRPr>
            </a:lvl1pPr>
          </a:lstStyle>
          <a:p>
            <a:r>
              <a:rPr lang="en-US" dirty="0"/>
              <a:t>Main Title – Max 38 characters</a:t>
            </a:r>
          </a:p>
        </p:txBody>
      </p:sp>
      <p:sp>
        <p:nvSpPr>
          <p:cNvPr id="14" name="Text Placeholder 2">
            <a:extLst>
              <a:ext uri="{FF2B5EF4-FFF2-40B4-BE49-F238E27FC236}">
                <a16:creationId xmlns:a16="http://schemas.microsoft.com/office/drawing/2014/main" id="{00EDD1A9-92D2-FF96-FA55-0E10A68C1ADB}"/>
              </a:ext>
            </a:extLst>
          </p:cNvPr>
          <p:cNvSpPr>
            <a:spLocks noGrp="1"/>
          </p:cNvSpPr>
          <p:nvPr>
            <p:ph type="body" idx="1" hasCustomPrompt="1"/>
          </p:nvPr>
        </p:nvSpPr>
        <p:spPr>
          <a:xfrm>
            <a:off x="338958" y="2307394"/>
            <a:ext cx="9963805" cy="1825486"/>
          </a:xfrm>
        </p:spPr>
        <p:txBody>
          <a:bodyPr>
            <a:noAutofit/>
          </a:bodyPr>
          <a:lstStyle>
            <a:lvl1pPr marL="0" indent="0">
              <a:lnSpc>
                <a:spcPts val="4400"/>
              </a:lnSpc>
              <a:buNone/>
              <a:defRPr sz="4200" b="1" i="0">
                <a:solidFill>
                  <a:schemeClr val="accent3"/>
                </a:solidFill>
                <a:latin typeface="Helvetica"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Secondary Title – Max 100 characters</a:t>
            </a:r>
          </a:p>
        </p:txBody>
      </p:sp>
      <p:sp>
        <p:nvSpPr>
          <p:cNvPr id="3" name="Text Placeholder 7">
            <a:extLst>
              <a:ext uri="{FF2B5EF4-FFF2-40B4-BE49-F238E27FC236}">
                <a16:creationId xmlns:a16="http://schemas.microsoft.com/office/drawing/2014/main" id="{327AB69D-B657-2F29-B566-3F6FF48EE307}"/>
              </a:ext>
            </a:extLst>
          </p:cNvPr>
          <p:cNvSpPr>
            <a:spLocks noGrp="1"/>
          </p:cNvSpPr>
          <p:nvPr>
            <p:ph type="body" sz="quarter" idx="12" hasCustomPrompt="1"/>
          </p:nvPr>
        </p:nvSpPr>
        <p:spPr>
          <a:xfrm>
            <a:off x="349885" y="5867858"/>
            <a:ext cx="4114800" cy="642269"/>
          </a:xfrm>
        </p:spPr>
        <p:txBody>
          <a:bodyPr tIns="0" bIns="0" anchor="b" anchorCtr="0">
            <a:noAutofit/>
          </a:bodyPr>
          <a:lstStyle>
            <a:lvl1pPr marL="0" indent="0">
              <a:lnSpc>
                <a:spcPts val="1640"/>
              </a:lnSpc>
              <a:spcBef>
                <a:spcPts val="0"/>
              </a:spcBef>
              <a:buNone/>
              <a:defRPr sz="1200" b="1">
                <a:solidFill>
                  <a:schemeClr val="tx1"/>
                </a:solidFill>
                <a:latin typeface="Helvetica" pitchFamily="2" charset="0"/>
              </a:defRPr>
            </a:lvl1pPr>
          </a:lstStyle>
          <a:p>
            <a:r>
              <a:rPr lang="en-US" dirty="0"/>
              <a:t>Your Name</a:t>
            </a:r>
            <a:br>
              <a:rPr lang="en-US" dirty="0"/>
            </a:br>
            <a:r>
              <a:rPr lang="en-US" dirty="0"/>
              <a:t>Your Title</a:t>
            </a:r>
          </a:p>
        </p:txBody>
      </p:sp>
      <p:sp>
        <p:nvSpPr>
          <p:cNvPr id="4" name="Text Placeholder 7">
            <a:extLst>
              <a:ext uri="{FF2B5EF4-FFF2-40B4-BE49-F238E27FC236}">
                <a16:creationId xmlns:a16="http://schemas.microsoft.com/office/drawing/2014/main" id="{B56C3B82-2B99-94CF-A919-28DCA302A9AA}"/>
              </a:ext>
            </a:extLst>
          </p:cNvPr>
          <p:cNvSpPr>
            <a:spLocks noGrp="1"/>
          </p:cNvSpPr>
          <p:nvPr>
            <p:ph type="body" sz="quarter" idx="13" hasCustomPrompt="1"/>
          </p:nvPr>
        </p:nvSpPr>
        <p:spPr>
          <a:xfrm>
            <a:off x="6191885" y="5867858"/>
            <a:ext cx="4114800" cy="642269"/>
          </a:xfrm>
        </p:spPr>
        <p:txBody>
          <a:bodyPr tIns="0" bIns="0" anchor="b" anchorCtr="0">
            <a:noAutofit/>
          </a:bodyPr>
          <a:lstStyle>
            <a:lvl1pPr marL="0" indent="0">
              <a:lnSpc>
                <a:spcPts val="1640"/>
              </a:lnSpc>
              <a:spcBef>
                <a:spcPts val="0"/>
              </a:spcBef>
              <a:buNone/>
              <a:defRPr sz="1200" b="1">
                <a:solidFill>
                  <a:schemeClr val="tx1"/>
                </a:solidFill>
                <a:latin typeface="Helvetica" pitchFamily="2" charset="0"/>
              </a:defRPr>
            </a:lvl1pPr>
          </a:lstStyle>
          <a:p>
            <a:r>
              <a:rPr lang="en-US" dirty="0"/>
              <a:t>Presentation Date</a:t>
            </a:r>
          </a:p>
        </p:txBody>
      </p:sp>
    </p:spTree>
    <p:extLst>
      <p:ext uri="{BB962C8B-B14F-4D97-AF65-F5344CB8AC3E}">
        <p14:creationId xmlns:p14="http://schemas.microsoft.com/office/powerpoint/2010/main" val="53444011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Slide – Sub Brand, White, Gray 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05B23C8-4020-ED97-0961-A87FCC24143E}"/>
              </a:ext>
            </a:extLst>
          </p:cNvPr>
          <p:cNvSpPr>
            <a:spLocks noGrp="1"/>
          </p:cNvSpPr>
          <p:nvPr>
            <p:ph type="ctrTitle" hasCustomPrompt="1"/>
          </p:nvPr>
        </p:nvSpPr>
        <p:spPr>
          <a:xfrm>
            <a:off x="338958" y="1778261"/>
            <a:ext cx="9963805" cy="520907"/>
          </a:xfrm>
        </p:spPr>
        <p:txBody>
          <a:bodyPr anchor="t" anchorCtr="0">
            <a:noAutofit/>
          </a:bodyPr>
          <a:lstStyle>
            <a:lvl1pPr algn="l">
              <a:lnSpc>
                <a:spcPts val="4400"/>
              </a:lnSpc>
              <a:defRPr sz="4200" b="1" i="0">
                <a:solidFill>
                  <a:schemeClr val="tx2"/>
                </a:solidFill>
                <a:latin typeface="Helvetica" pitchFamily="2" charset="0"/>
              </a:defRPr>
            </a:lvl1pPr>
          </a:lstStyle>
          <a:p>
            <a:r>
              <a:rPr lang="en-US" dirty="0"/>
              <a:t>Main Title – Max 38 characters</a:t>
            </a:r>
          </a:p>
        </p:txBody>
      </p:sp>
      <p:sp>
        <p:nvSpPr>
          <p:cNvPr id="10" name="Text Placeholder 2">
            <a:extLst>
              <a:ext uri="{FF2B5EF4-FFF2-40B4-BE49-F238E27FC236}">
                <a16:creationId xmlns:a16="http://schemas.microsoft.com/office/drawing/2014/main" id="{4307C024-45E0-C5AF-5E20-C09375AAB0E8}"/>
              </a:ext>
            </a:extLst>
          </p:cNvPr>
          <p:cNvSpPr>
            <a:spLocks noGrp="1"/>
          </p:cNvSpPr>
          <p:nvPr>
            <p:ph type="body" idx="1" hasCustomPrompt="1"/>
          </p:nvPr>
        </p:nvSpPr>
        <p:spPr>
          <a:xfrm>
            <a:off x="338958" y="2307394"/>
            <a:ext cx="9963805" cy="1825486"/>
          </a:xfrm>
        </p:spPr>
        <p:txBody>
          <a:bodyPr>
            <a:noAutofit/>
          </a:bodyPr>
          <a:lstStyle>
            <a:lvl1pPr marL="0" indent="0">
              <a:lnSpc>
                <a:spcPts val="4400"/>
              </a:lnSpc>
              <a:buNone/>
              <a:defRPr sz="4200" b="1" i="0">
                <a:solidFill>
                  <a:schemeClr val="accent3"/>
                </a:solidFill>
                <a:latin typeface="Helvetica"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Secondary Title – Max 100 characters</a:t>
            </a:r>
          </a:p>
        </p:txBody>
      </p:sp>
      <p:sp>
        <p:nvSpPr>
          <p:cNvPr id="3" name="Picture Placeholder 2">
            <a:extLst>
              <a:ext uri="{FF2B5EF4-FFF2-40B4-BE49-F238E27FC236}">
                <a16:creationId xmlns:a16="http://schemas.microsoft.com/office/drawing/2014/main" id="{30CC65B8-C2D5-8630-E6E4-74CC3749E3D7}"/>
              </a:ext>
            </a:extLst>
          </p:cNvPr>
          <p:cNvSpPr>
            <a:spLocks noGrp="1"/>
          </p:cNvSpPr>
          <p:nvPr>
            <p:ph type="pic" sz="quarter" idx="14" hasCustomPrompt="1"/>
          </p:nvPr>
        </p:nvSpPr>
        <p:spPr>
          <a:xfrm>
            <a:off x="335025" y="328249"/>
            <a:ext cx="2824866" cy="927100"/>
          </a:xfrm>
        </p:spPr>
        <p:txBody>
          <a:bodyPr>
            <a:normAutofit/>
          </a:bodyPr>
          <a:lstStyle>
            <a:lvl1pPr marL="0" indent="0">
              <a:buNone/>
              <a:defRPr sz="1600">
                <a:solidFill>
                  <a:schemeClr val="tx1"/>
                </a:solidFill>
              </a:defRPr>
            </a:lvl1pPr>
          </a:lstStyle>
          <a:p>
            <a:r>
              <a:rPr lang="en-US" dirty="0"/>
              <a:t>Add MIT sub-brand logo, re-crop and resize as needed</a:t>
            </a:r>
          </a:p>
        </p:txBody>
      </p:sp>
      <p:sp>
        <p:nvSpPr>
          <p:cNvPr id="2" name="Text Placeholder 7">
            <a:extLst>
              <a:ext uri="{FF2B5EF4-FFF2-40B4-BE49-F238E27FC236}">
                <a16:creationId xmlns:a16="http://schemas.microsoft.com/office/drawing/2014/main" id="{A5C82065-D646-B727-19A1-F044C380B596}"/>
              </a:ext>
            </a:extLst>
          </p:cNvPr>
          <p:cNvSpPr>
            <a:spLocks noGrp="1"/>
          </p:cNvSpPr>
          <p:nvPr>
            <p:ph type="body" sz="quarter" idx="12" hasCustomPrompt="1"/>
          </p:nvPr>
        </p:nvSpPr>
        <p:spPr>
          <a:xfrm>
            <a:off x="349885" y="5867858"/>
            <a:ext cx="4114800" cy="642269"/>
          </a:xfrm>
        </p:spPr>
        <p:txBody>
          <a:bodyPr tIns="0" bIns="0" anchor="b" anchorCtr="0">
            <a:noAutofit/>
          </a:bodyPr>
          <a:lstStyle>
            <a:lvl1pPr marL="0" indent="0">
              <a:lnSpc>
                <a:spcPts val="1640"/>
              </a:lnSpc>
              <a:spcBef>
                <a:spcPts val="0"/>
              </a:spcBef>
              <a:buNone/>
              <a:defRPr sz="1200" b="1">
                <a:solidFill>
                  <a:schemeClr val="tx1"/>
                </a:solidFill>
                <a:latin typeface="Helvetica" pitchFamily="2" charset="0"/>
              </a:defRPr>
            </a:lvl1pPr>
          </a:lstStyle>
          <a:p>
            <a:r>
              <a:rPr lang="en-US" dirty="0"/>
              <a:t>Your Name</a:t>
            </a:r>
            <a:br>
              <a:rPr lang="en-US" dirty="0"/>
            </a:br>
            <a:r>
              <a:rPr lang="en-US" dirty="0"/>
              <a:t>Your Title</a:t>
            </a:r>
          </a:p>
        </p:txBody>
      </p:sp>
      <p:sp>
        <p:nvSpPr>
          <p:cNvPr id="4" name="Text Placeholder 7">
            <a:extLst>
              <a:ext uri="{FF2B5EF4-FFF2-40B4-BE49-F238E27FC236}">
                <a16:creationId xmlns:a16="http://schemas.microsoft.com/office/drawing/2014/main" id="{0CA78149-8BF2-69CC-576D-BE0F9F68DD10}"/>
              </a:ext>
            </a:extLst>
          </p:cNvPr>
          <p:cNvSpPr>
            <a:spLocks noGrp="1"/>
          </p:cNvSpPr>
          <p:nvPr>
            <p:ph type="body" sz="quarter" idx="13" hasCustomPrompt="1"/>
          </p:nvPr>
        </p:nvSpPr>
        <p:spPr>
          <a:xfrm>
            <a:off x="6191885" y="5867858"/>
            <a:ext cx="4114800" cy="642269"/>
          </a:xfrm>
        </p:spPr>
        <p:txBody>
          <a:bodyPr tIns="0" bIns="0" anchor="b" anchorCtr="0">
            <a:noAutofit/>
          </a:bodyPr>
          <a:lstStyle>
            <a:lvl1pPr marL="0" indent="0">
              <a:lnSpc>
                <a:spcPts val="1640"/>
              </a:lnSpc>
              <a:spcBef>
                <a:spcPts val="0"/>
              </a:spcBef>
              <a:buNone/>
              <a:defRPr sz="1200" b="1">
                <a:solidFill>
                  <a:schemeClr val="tx1"/>
                </a:solidFill>
                <a:latin typeface="Helvetica" pitchFamily="2" charset="0"/>
              </a:defRPr>
            </a:lvl1pPr>
          </a:lstStyle>
          <a:p>
            <a:r>
              <a:rPr lang="en-US" dirty="0"/>
              <a:t>Presentation Date</a:t>
            </a:r>
          </a:p>
        </p:txBody>
      </p:sp>
    </p:spTree>
    <p:extLst>
      <p:ext uri="{BB962C8B-B14F-4D97-AF65-F5344CB8AC3E}">
        <p14:creationId xmlns:p14="http://schemas.microsoft.com/office/powerpoint/2010/main" val="3698831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vmlDrawing" Target="../drawings/vmlDrawing1.v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oleObject" Target="../embeddings/oleObject4.bin"/><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tags" Target="../tags/tag6.xml"/><Relationship Id="rId2" Type="http://schemas.openxmlformats.org/officeDocument/2006/relationships/slideLayout" Target="../slideLayouts/slideLayout21.xml"/><Relationship Id="rId16" Type="http://schemas.openxmlformats.org/officeDocument/2006/relationships/vmlDrawing" Target="../drawings/vmlDrawing4.vml"/><Relationship Id="rId20" Type="http://schemas.openxmlformats.org/officeDocument/2006/relationships/image" Target="../media/image4.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heme" Target="../theme/theme2.xml"/><Relationship Id="rId10" Type="http://schemas.openxmlformats.org/officeDocument/2006/relationships/slideLayout" Target="../slideLayouts/slideLayout29.xml"/><Relationship Id="rId19" Type="http://schemas.openxmlformats.org/officeDocument/2006/relationships/image" Target="../media/image3.emf"/><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vmlDrawing" Target="../drawings/vmlDrawing5.vml"/><Relationship Id="rId3" Type="http://schemas.openxmlformats.org/officeDocument/2006/relationships/slideLayout" Target="../slideLayouts/slideLayout36.xml"/><Relationship Id="rId21" Type="http://schemas.openxmlformats.org/officeDocument/2006/relationships/image" Target="../media/image3.emf"/><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3.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oleObject" Target="../embeddings/oleObject5.bin"/><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tags" Target="../tags/tag7.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vmlDrawing" Target="../drawings/vmlDrawing6.vml"/><Relationship Id="rId3" Type="http://schemas.openxmlformats.org/officeDocument/2006/relationships/slideLayout" Target="../slideLayouts/slideLayout52.xml"/><Relationship Id="rId21" Type="http://schemas.openxmlformats.org/officeDocument/2006/relationships/image" Target="../media/image3.emf"/><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theme" Target="../theme/theme4.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oleObject" Target="../embeddings/oleObject6.bin"/><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image" Target="../media/image4.png"/><Relationship Id="rId10" Type="http://schemas.openxmlformats.org/officeDocument/2006/relationships/slideLayout" Target="../slideLayouts/slideLayout59.xml"/><Relationship Id="rId19" Type="http://schemas.openxmlformats.org/officeDocument/2006/relationships/tags" Target="../tags/tag8.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tags" Target="../tags/tag10.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tags" Target="../tags/tag9.xml"/><Relationship Id="rId2" Type="http://schemas.openxmlformats.org/officeDocument/2006/relationships/slideLayout" Target="../slideLayouts/slideLayout67.xml"/><Relationship Id="rId16" Type="http://schemas.openxmlformats.org/officeDocument/2006/relationships/vmlDrawing" Target="../drawings/vmlDrawing7.vml"/><Relationship Id="rId20" Type="http://schemas.openxmlformats.org/officeDocument/2006/relationships/image" Target="../media/image1.emf"/><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theme" Target="../theme/theme5.xml"/><Relationship Id="rId10" Type="http://schemas.openxmlformats.org/officeDocument/2006/relationships/slideLayout" Target="../slideLayouts/slideLayout75.xml"/><Relationship Id="rId19" Type="http://schemas.openxmlformats.org/officeDocument/2006/relationships/oleObject" Target="../embeddings/oleObject7.bin"/><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slideLayout" Target="../slideLayouts/slideLayout97.xml"/><Relationship Id="rId3" Type="http://schemas.openxmlformats.org/officeDocument/2006/relationships/slideLayout" Target="../slideLayouts/slideLayout82.xml"/><Relationship Id="rId21" Type="http://schemas.openxmlformats.org/officeDocument/2006/relationships/tags" Target="../tags/tag13.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vmlDrawing" Target="../drawings/vmlDrawing9.v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24" Type="http://schemas.openxmlformats.org/officeDocument/2006/relationships/image" Target="../media/image9.png"/><Relationship Id="rId5" Type="http://schemas.openxmlformats.org/officeDocument/2006/relationships/slideLayout" Target="../slideLayouts/slideLayout84.xml"/><Relationship Id="rId15" Type="http://schemas.openxmlformats.org/officeDocument/2006/relationships/slideLayout" Target="../slideLayouts/slideLayout94.xml"/><Relationship Id="rId23" Type="http://schemas.openxmlformats.org/officeDocument/2006/relationships/image" Target="../media/image1.emf"/><Relationship Id="rId10" Type="http://schemas.openxmlformats.org/officeDocument/2006/relationships/slideLayout" Target="../slideLayouts/slideLayout89.xml"/><Relationship Id="rId19" Type="http://schemas.openxmlformats.org/officeDocument/2006/relationships/theme" Target="../theme/theme6.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 Id="rId22" Type="http://schemas.openxmlformats.org/officeDocument/2006/relationships/oleObject" Target="../embeddings/oleObject1.bin"/></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00.xml"/><Relationship Id="rId7" Type="http://schemas.openxmlformats.org/officeDocument/2006/relationships/theme" Target="../theme/theme7.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5" Type="http://schemas.openxmlformats.org/officeDocument/2006/relationships/slideLayout" Target="../slideLayouts/slideLayout102.xml"/><Relationship Id="rId4" Type="http://schemas.openxmlformats.org/officeDocument/2006/relationships/slideLayout" Target="../slideLayouts/slideLayout10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18" Type="http://schemas.openxmlformats.org/officeDocument/2006/relationships/slideLayout" Target="../slideLayouts/slideLayout121.xml"/><Relationship Id="rId3" Type="http://schemas.openxmlformats.org/officeDocument/2006/relationships/slideLayout" Target="../slideLayouts/slideLayout106.xml"/><Relationship Id="rId21" Type="http://schemas.openxmlformats.org/officeDocument/2006/relationships/vmlDrawing" Target="../drawings/vmlDrawing10.v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slideLayout" Target="../slideLayouts/slideLayout120.x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20" Type="http://schemas.openxmlformats.org/officeDocument/2006/relationships/theme" Target="../theme/theme8.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24" Type="http://schemas.openxmlformats.org/officeDocument/2006/relationships/image" Target="../media/image2.emf"/><Relationship Id="rId5" Type="http://schemas.openxmlformats.org/officeDocument/2006/relationships/slideLayout" Target="../slideLayouts/slideLayout108.xml"/><Relationship Id="rId15" Type="http://schemas.openxmlformats.org/officeDocument/2006/relationships/slideLayout" Target="../slideLayouts/slideLayout118.xml"/><Relationship Id="rId23" Type="http://schemas.openxmlformats.org/officeDocument/2006/relationships/oleObject" Target="../embeddings/oleObject8.bin"/><Relationship Id="rId10" Type="http://schemas.openxmlformats.org/officeDocument/2006/relationships/slideLayout" Target="../slideLayouts/slideLayout113.xml"/><Relationship Id="rId19" Type="http://schemas.openxmlformats.org/officeDocument/2006/relationships/slideLayout" Target="../slideLayouts/slideLayout122.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 Id="rId22" Type="http://schemas.openxmlformats.org/officeDocument/2006/relationships/tags" Target="../tags/tag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2"/>
            </p:custDataLst>
            <p:extLst>
              <p:ext uri="{D42A27DB-BD31-4B8C-83A1-F6EECF244321}">
                <p14:modId xmlns:p14="http://schemas.microsoft.com/office/powerpoint/2010/main" val="14405991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97" name="think-cell Slide" r:id="rId23" imgW="425" imgH="424" progId="TCLayout.ActiveDocument.1">
                  <p:embed/>
                </p:oleObj>
              </mc:Choice>
              <mc:Fallback>
                <p:oleObj name="think-cell Slide" r:id="rId23" imgW="425" imgH="424" progId="TCLayout.ActiveDocument.1">
                  <p:embed/>
                  <p:pic>
                    <p:nvPicPr>
                      <p:cNvPr id="4" name="Object 3" hidden="1"/>
                      <p:cNvPicPr/>
                      <p:nvPr/>
                    </p:nvPicPr>
                    <p:blipFill>
                      <a:blip r:embed="rId24"/>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57200" y="366713"/>
            <a:ext cx="11276013" cy="443198"/>
          </a:xfrm>
          <a:prstGeom prst="rect">
            <a:avLst/>
          </a:prstGeom>
        </p:spPr>
        <p:txBody>
          <a:bodyPr vert="horz" wrap="square"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457200" y="1343025"/>
            <a:ext cx="11276013" cy="464502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2298311"/>
      </p:ext>
    </p:extLst>
  </p:cSld>
  <p:clrMap bg1="lt1" tx1="dk1" bg2="lt2" tx2="dk2" accent1="accent1" accent2="accent2" accent3="accent3" accent4="accent4" accent5="accent5" accent6="accent6" hlink="hlink" folHlink="folHlink"/>
  <p:sldLayoutIdLst>
    <p:sldLayoutId id="2147483745" r:id="rId1"/>
    <p:sldLayoutId id="2147483786" r:id="rId2"/>
    <p:sldLayoutId id="2147483751" r:id="rId3"/>
    <p:sldLayoutId id="2147483750" r:id="rId4"/>
    <p:sldLayoutId id="2147483746" r:id="rId5"/>
    <p:sldLayoutId id="2147483759" r:id="rId6"/>
    <p:sldLayoutId id="2147483748" r:id="rId7"/>
    <p:sldLayoutId id="2147483761" r:id="rId8"/>
    <p:sldLayoutId id="2147483762" r:id="rId9"/>
    <p:sldLayoutId id="2147483763" r:id="rId10"/>
    <p:sldLayoutId id="2147483764" r:id="rId11"/>
    <p:sldLayoutId id="2147483788" r:id="rId12"/>
    <p:sldLayoutId id="2147483789" r:id="rId13"/>
    <p:sldLayoutId id="2147483790" r:id="rId14"/>
    <p:sldLayoutId id="2147483791" r:id="rId15"/>
    <p:sldLayoutId id="2147483792" r:id="rId16"/>
    <p:sldLayoutId id="2147483793" r:id="rId17"/>
    <p:sldLayoutId id="2147483875" r:id="rId18"/>
    <p:sldLayoutId id="2147483916" r:id="rId19"/>
  </p:sldLayoutIdLst>
  <p:hf sldNum="0" hdr="0" ftr="0" dt="0"/>
  <p:txStyles>
    <p:titleStyle>
      <a:lvl1pPr algn="l" defTabSz="914400" rtl="0" eaLnBrk="1" latinLnBrk="0" hangingPunct="1">
        <a:lnSpc>
          <a:spcPct val="90000"/>
        </a:lnSpc>
        <a:spcBef>
          <a:spcPct val="0"/>
        </a:spcBef>
        <a:spcAft>
          <a:spcPts val="1200"/>
        </a:spcAft>
        <a:buNone/>
        <a:defRPr sz="24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200"/>
        </a:spcAft>
        <a:buClr>
          <a:schemeClr val="tx2"/>
        </a:buClr>
        <a:buSzPct val="100000"/>
        <a:buFont typeface="Wingdings" panose="05000000000000000000" pitchFamily="2" charset="2"/>
        <a:buChar char="§"/>
        <a:defRPr lang="en-US" sz="1400" kern="1200" dirty="0">
          <a:solidFill>
            <a:schemeClr val="tx1"/>
          </a:solidFill>
          <a:latin typeface="+mn-lt"/>
          <a:ea typeface="+mn-ea"/>
          <a:cs typeface="+mn-cs"/>
        </a:defRPr>
      </a:lvl1pPr>
      <a:lvl2pPr marL="457200" indent="-228600" algn="l" defTabSz="914400" rtl="0" eaLnBrk="1" latinLnBrk="0" hangingPunct="1">
        <a:lnSpc>
          <a:spcPct val="100000"/>
        </a:lnSpc>
        <a:spcBef>
          <a:spcPts val="0"/>
        </a:spcBef>
        <a:spcAft>
          <a:spcPts val="1200"/>
        </a:spcAft>
        <a:buSzPct val="100000"/>
        <a:buFont typeface="Arial" panose="020B0604020202020204" pitchFamily="34" charset="0"/>
        <a:buChar char="–"/>
        <a:defRPr sz="1400" kern="1200">
          <a:solidFill>
            <a:schemeClr val="tx1"/>
          </a:solidFill>
          <a:latin typeface="+mn-lt"/>
          <a:ea typeface="+mn-ea"/>
          <a:cs typeface="+mn-cs"/>
        </a:defRPr>
      </a:lvl2pPr>
      <a:lvl3pPr marL="682625" indent="-225425" algn="l" defTabSz="914400" rtl="0" eaLnBrk="1" latinLnBrk="0" hangingPunct="1">
        <a:lnSpc>
          <a:spcPct val="100000"/>
        </a:lnSpc>
        <a:spcBef>
          <a:spcPts val="0"/>
        </a:spcBef>
        <a:spcAft>
          <a:spcPts val="1200"/>
        </a:spcAft>
        <a:buSzPct val="100000"/>
        <a:buFont typeface="Wingdings" panose="05000000000000000000" pitchFamily="2" charset="2"/>
        <a:buChar char="§"/>
        <a:defRPr lang="en-US" sz="14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1200"/>
        </a:spcAft>
        <a:buSzPct val="100000"/>
        <a:buFont typeface="Arial" panose="020B0604020202020204" pitchFamily="34" charset="0"/>
        <a:buChar char="–"/>
        <a:defRPr lang="en-US" sz="1400" kern="1200" dirty="0">
          <a:solidFill>
            <a:schemeClr val="tx1"/>
          </a:solidFill>
          <a:latin typeface="+mn-lt"/>
          <a:ea typeface="+mn-ea"/>
          <a:cs typeface="+mn-cs"/>
        </a:defRPr>
      </a:lvl4pPr>
      <a:lvl5pPr marL="1146175" indent="-231775" algn="l" defTabSz="914400" rtl="0" eaLnBrk="1" latinLnBrk="0" hangingPunct="1">
        <a:lnSpc>
          <a:spcPct val="100000"/>
        </a:lnSpc>
        <a:spcBef>
          <a:spcPts val="0"/>
        </a:spcBef>
        <a:spcAft>
          <a:spcPts val="1200"/>
        </a:spcAft>
        <a:buSzPct val="100000"/>
        <a:buFont typeface="Wingdings" panose="05000000000000000000" pitchFamily="2" charset="2"/>
        <a:buChar char="§"/>
        <a:defRPr lang="en-US" sz="14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A4A3A4"/>
          </p15:clr>
        </p15:guide>
        <p15:guide id="3" pos="288" userDrawn="1">
          <p15:clr>
            <a:srgbClr val="5ACBF0"/>
          </p15:clr>
        </p15:guide>
        <p15:guide id="4" orient="horz" pos="2160" userDrawn="1">
          <p15:clr>
            <a:srgbClr val="A4A3A4"/>
          </p15:clr>
        </p15:guide>
        <p15:guide id="5" orient="horz" pos="231" userDrawn="1">
          <p15:clr>
            <a:srgbClr val="5ACBF0"/>
          </p15:clr>
        </p15:guide>
        <p15:guide id="6" pos="7391" userDrawn="1">
          <p15:clr>
            <a:srgbClr val="5ACBF0"/>
          </p15:clr>
        </p15:guide>
        <p15:guide id="7" orient="horz" pos="3772" userDrawn="1">
          <p15:clr>
            <a:srgbClr val="FBAE40"/>
          </p15:clr>
        </p15:guide>
        <p15:guide id="9" orient="horz" pos="4110" userDrawn="1">
          <p15:clr>
            <a:srgbClr val="5ACBF0"/>
          </p15:clr>
        </p15:guide>
        <p15:guide id="10" orient="horz" pos="537" userDrawn="1">
          <p15:clr>
            <a:srgbClr val="FDE53C"/>
          </p15:clr>
        </p15:guide>
        <p15:guide id="11" orient="horz" pos="846" userDrawn="1">
          <p15:clr>
            <a:srgbClr val="FDE53C"/>
          </p15:clr>
        </p15:guide>
        <p15:guide id="12" orient="horz" pos="962" userDrawn="1">
          <p15:clr>
            <a:srgbClr val="5ACBF0"/>
          </p15:clr>
        </p15:guide>
        <p15:guide id="13" orient="horz" pos="4032" userDrawn="1">
          <p15:clr>
            <a:srgbClr val="5ACBF0"/>
          </p15:clr>
        </p15:guide>
        <p15:guide id="14" pos="3752" userDrawn="1">
          <p15:clr>
            <a:srgbClr val="5ACBF0"/>
          </p15:clr>
        </p15:guide>
        <p15:guide id="15" pos="3927" userDrawn="1">
          <p15:clr>
            <a:srgbClr val="5ACBF0"/>
          </p15:clr>
        </p15:guide>
        <p15:guide id="16" orient="horz" pos="3947" userDrawn="1">
          <p15:clr>
            <a:srgbClr val="5ACBF0"/>
          </p15:clr>
        </p15:guide>
        <p15:guide id="17" pos="2655" userDrawn="1">
          <p15:clr>
            <a:srgbClr val="A4A3A4"/>
          </p15:clr>
        </p15:guide>
        <p15:guide id="19" pos="5025"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CC7F016-B686-745A-3246-6105895AB3C6}"/>
              </a:ext>
            </a:extLst>
          </p:cNvPr>
          <p:cNvGraphicFramePr>
            <a:graphicFrameLocks noChangeAspect="1"/>
          </p:cNvGraphicFramePr>
          <p:nvPr userDrawn="1">
            <p:custDataLst>
              <p:tags r:id="rId17"/>
            </p:custDataLst>
            <p:extLst>
              <p:ext uri="{D42A27DB-BD31-4B8C-83A1-F6EECF244321}">
                <p14:modId xmlns:p14="http://schemas.microsoft.com/office/powerpoint/2010/main" val="39588835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69" name="think-cell Slide" r:id="rId18" imgW="404" imgH="405" progId="TCLayout.ActiveDocument.1">
                  <p:embed/>
                </p:oleObj>
              </mc:Choice>
              <mc:Fallback>
                <p:oleObj name="think-cell Slide" r:id="rId18" imgW="404" imgH="405" progId="TCLayout.ActiveDocument.1">
                  <p:embed/>
                  <p:pic>
                    <p:nvPicPr>
                      <p:cNvPr id="5" name="Object 4" hidden="1">
                        <a:extLst>
                          <a:ext uri="{FF2B5EF4-FFF2-40B4-BE49-F238E27FC236}">
                            <a16:creationId xmlns:a16="http://schemas.microsoft.com/office/drawing/2014/main" id="{DCC7F016-B686-745A-3246-6105895AB3C6}"/>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457200" y="366713"/>
            <a:ext cx="11276013" cy="443198"/>
          </a:xfrm>
          <a:prstGeom prst="rect">
            <a:avLst/>
          </a:prstGeom>
        </p:spPr>
        <p:txBody>
          <a:bodyPr vert="horz" wrap="square"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457200" y="1343025"/>
            <a:ext cx="11276013" cy="464502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Gartner Logo"/>
          <p:cNvPicPr>
            <a:picLocks noChangeAspect="1"/>
          </p:cNvPicPr>
          <p:nvPr userDrawn="1"/>
        </p:nvPicPr>
        <p:blipFill>
          <a:blip r:embed="rId20" cstate="print">
            <a:extLst>
              <a:ext uri="{28A0092B-C50C-407E-A947-70E740481C1C}">
                <a14:useLocalDpi xmlns:a14="http://schemas.microsoft.com/office/drawing/2010/main"/>
              </a:ext>
            </a:extLst>
          </a:blip>
          <a:stretch>
            <a:fillRect/>
          </a:stretch>
        </p:blipFill>
        <p:spPr bwMode="black">
          <a:xfrm>
            <a:off x="10452994" y="6241641"/>
            <a:ext cx="1280218" cy="292484"/>
          </a:xfrm>
          <a:prstGeom prst="rect">
            <a:avLst/>
          </a:prstGeom>
        </p:spPr>
      </p:pic>
      <p:sp>
        <p:nvSpPr>
          <p:cNvPr id="10" name="TextBox 9"/>
          <p:cNvSpPr txBox="1"/>
          <p:nvPr userDrawn="1"/>
        </p:nvSpPr>
        <p:spPr>
          <a:xfrm>
            <a:off x="457201" y="6393120"/>
            <a:ext cx="7181849" cy="153888"/>
          </a:xfrm>
          <a:prstGeom prst="rect">
            <a:avLst/>
          </a:prstGeom>
          <a:noFill/>
        </p:spPr>
        <p:txBody>
          <a:bodyPr wrap="square" lIns="0" tIns="0" rIns="0" bIns="0" rtlCol="0" anchor="b" anchorCtr="0">
            <a:spAutoFit/>
          </a:bodyPr>
          <a:lstStyle/>
          <a:p>
            <a:pPr marL="228600" marR="0" lvl="0" indent="-228600" algn="l" defTabSz="914400" rtl="0" eaLnBrk="1" fontAlgn="auto" latinLnBrk="0" hangingPunct="1">
              <a:lnSpc>
                <a:spcPct val="100000"/>
              </a:lnSpc>
              <a:spcBef>
                <a:spcPts val="0"/>
              </a:spcBef>
              <a:spcAft>
                <a:spcPts val="0"/>
              </a:spcAft>
              <a:buClrTx/>
              <a:buSzTx/>
              <a:buFontTx/>
              <a:buNone/>
              <a:tabLst>
                <a:tab pos="228600" algn="l"/>
              </a:tabLst>
              <a:defRPr/>
            </a:pPr>
            <a:fld id="{1CE9EA8B-DBE7-492B-893F-AD13AC039ED7}" type="slidenum">
              <a:rPr lang="en-US" sz="1000" b="0" kern="1200" smtClean="0">
                <a:solidFill>
                  <a:schemeClr val="tx1"/>
                </a:solidFill>
                <a:latin typeface="+mn-lt"/>
                <a:ea typeface="+mn-ea"/>
                <a:cs typeface="+mn-cs"/>
              </a:rPr>
              <a:pPr marL="228600" marR="0" lvl="0" indent="-228600" algn="l" defTabSz="914400" rtl="0" eaLnBrk="1" fontAlgn="auto" latinLnBrk="0" hangingPunct="1">
                <a:lnSpc>
                  <a:spcPct val="100000"/>
                </a:lnSpc>
                <a:spcBef>
                  <a:spcPts val="0"/>
                </a:spcBef>
                <a:spcAft>
                  <a:spcPts val="0"/>
                </a:spcAft>
                <a:buClrTx/>
                <a:buSzTx/>
                <a:buFontTx/>
                <a:buNone/>
                <a:tabLst>
                  <a:tab pos="228600" algn="l"/>
                </a:tabLst>
                <a:defRPr/>
              </a:pPr>
              <a:t>‹#›</a:t>
            </a:fld>
            <a:r>
              <a:rPr lang="en-US" sz="700" b="0" kern="1200" dirty="0">
                <a:solidFill>
                  <a:schemeClr val="tx1"/>
                </a:solidFill>
                <a:latin typeface="+mn-lt"/>
                <a:ea typeface="+mn-ea"/>
                <a:cs typeface="+mn-cs"/>
              </a:rPr>
              <a:t>	© 2021 Gartner, Inc. and/or its affiliates. All rights reserved. </a:t>
            </a:r>
          </a:p>
        </p:txBody>
      </p:sp>
      <p:sp>
        <p:nvSpPr>
          <p:cNvPr id="7" name="TextBox 6"/>
          <p:cNvSpPr txBox="1"/>
          <p:nvPr userDrawn="1"/>
        </p:nvSpPr>
        <p:spPr>
          <a:xfrm>
            <a:off x="665526" y="6297997"/>
            <a:ext cx="4276824" cy="107722"/>
          </a:xfrm>
          <a:prstGeom prst="rect">
            <a:avLst/>
          </a:prstGeom>
          <a:noFill/>
        </p:spPr>
        <p:txBody>
          <a:bodyPr wrap="square" lIns="0" tIns="0" rIns="0" bIns="0" rtlCol="0" anchor="b" anchorCtr="0">
            <a:spAutoFit/>
          </a:bodyPr>
          <a:lstStyle/>
          <a:p>
            <a:pPr marL="228600" marR="0" lvl="0" indent="-228600" algn="l" defTabSz="914400" rtl="0" eaLnBrk="1" fontAlgn="auto" latinLnBrk="0" hangingPunct="1">
              <a:lnSpc>
                <a:spcPct val="100000"/>
              </a:lnSpc>
              <a:spcBef>
                <a:spcPts val="0"/>
              </a:spcBef>
              <a:spcAft>
                <a:spcPts val="0"/>
              </a:spcAft>
              <a:buClrTx/>
              <a:buSzTx/>
              <a:buFontTx/>
              <a:buNone/>
              <a:tabLst>
                <a:tab pos="228600" algn="l"/>
              </a:tabLst>
              <a:defRPr/>
            </a:pPr>
            <a:r>
              <a:rPr lang="en-US" sz="700" b="1" kern="1200" dirty="0">
                <a:solidFill>
                  <a:schemeClr val="tx1"/>
                </a:solidFill>
                <a:latin typeface="+mn-lt"/>
                <a:ea typeface="+mn-ea"/>
                <a:cs typeface="+mn-cs"/>
              </a:rPr>
              <a:t> RESTRICTED </a:t>
            </a:r>
            <a:r>
              <a:rPr lang="en-US" sz="700" b="0" kern="1200" dirty="0">
                <a:solidFill>
                  <a:schemeClr val="tx1"/>
                </a:solidFill>
                <a:latin typeface="+mn-lt"/>
                <a:ea typeface="+mn-ea"/>
                <a:cs typeface="+mn-cs"/>
              </a:rPr>
              <a:t>| EngagementNumber</a:t>
            </a:r>
            <a:r>
              <a:rPr lang="en-US" sz="700" b="0" kern="1200" baseline="0" dirty="0">
                <a:solidFill>
                  <a:schemeClr val="tx1"/>
                </a:solidFill>
                <a:latin typeface="+mn-lt"/>
                <a:ea typeface="+mn-ea"/>
                <a:cs typeface="+mn-cs"/>
              </a:rPr>
              <a:t> | Version #1 | DayMonthYear</a:t>
            </a:r>
            <a:endParaRPr lang="en-US" sz="700" b="0" kern="1200" dirty="0">
              <a:solidFill>
                <a:schemeClr val="tx1"/>
              </a:solidFill>
              <a:latin typeface="+mn-lt"/>
              <a:ea typeface="+mn-ea"/>
              <a:cs typeface="+mn-cs"/>
            </a:endParaRPr>
          </a:p>
        </p:txBody>
      </p:sp>
    </p:spTree>
    <p:extLst>
      <p:ext uri="{BB962C8B-B14F-4D97-AF65-F5344CB8AC3E}">
        <p14:creationId xmlns:p14="http://schemas.microsoft.com/office/powerpoint/2010/main" val="2025644939"/>
      </p:ext>
    </p:extLst>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803" r:id="rId4"/>
    <p:sldLayoutId id="2147483802" r:id="rId5"/>
    <p:sldLayoutId id="2147483804" r:id="rId6"/>
    <p:sldLayoutId id="2147483805" r:id="rId7"/>
    <p:sldLayoutId id="2147483806" r:id="rId8"/>
    <p:sldLayoutId id="2147483807" r:id="rId9"/>
    <p:sldLayoutId id="2147483809" r:id="rId10"/>
    <p:sldLayoutId id="2147483810" r:id="rId11"/>
    <p:sldLayoutId id="2147483811" r:id="rId12"/>
    <p:sldLayoutId id="2147483812" r:id="rId13"/>
    <p:sldLayoutId id="2147483813" r:id="rId14"/>
  </p:sldLayoutIdLst>
  <p:hf sldNum="0" hdr="0" ftr="0" dt="0"/>
  <p:txStyles>
    <p:titleStyle>
      <a:lvl1pPr algn="l" defTabSz="914400" rtl="0" eaLnBrk="1" latinLnBrk="0" hangingPunct="1">
        <a:lnSpc>
          <a:spcPct val="90000"/>
        </a:lnSpc>
        <a:spcBef>
          <a:spcPct val="0"/>
        </a:spcBef>
        <a:spcAft>
          <a:spcPts val="1200"/>
        </a:spcAft>
        <a:buNone/>
        <a:defRPr sz="24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200"/>
        </a:spcAft>
        <a:buClr>
          <a:schemeClr val="tx2"/>
        </a:buClr>
        <a:buSzPct val="100000"/>
        <a:buFont typeface="Wingdings" panose="05000000000000000000" pitchFamily="2" charset="2"/>
        <a:buChar char="§"/>
        <a:defRPr sz="1400" kern="1200">
          <a:solidFill>
            <a:schemeClr val="tx1"/>
          </a:solidFill>
          <a:latin typeface="+mn-lt"/>
          <a:ea typeface="+mn-ea"/>
          <a:cs typeface="+mn-cs"/>
        </a:defRPr>
      </a:lvl1pPr>
      <a:lvl2pPr marL="461963" indent="-228600" algn="l" defTabSz="914400" rtl="0" eaLnBrk="1" latinLnBrk="0" hangingPunct="1">
        <a:lnSpc>
          <a:spcPct val="100000"/>
        </a:lnSpc>
        <a:spcBef>
          <a:spcPts val="0"/>
        </a:spcBef>
        <a:spcAft>
          <a:spcPts val="1200"/>
        </a:spcAft>
        <a:buSzPct val="100000"/>
        <a:buFont typeface="Arial" panose="020B0604020202020204" pitchFamily="34" charset="0"/>
        <a:buChar char="–"/>
        <a:defRPr sz="1400" kern="1200">
          <a:solidFill>
            <a:schemeClr val="tx1"/>
          </a:solidFill>
          <a:latin typeface="+mn-lt"/>
          <a:ea typeface="+mn-ea"/>
          <a:cs typeface="+mn-cs"/>
        </a:defRPr>
      </a:lvl2pPr>
      <a:lvl3pPr marL="684213" indent="-228600" algn="l" defTabSz="914400" rtl="0" eaLnBrk="1" latinLnBrk="0" hangingPunct="1">
        <a:lnSpc>
          <a:spcPct val="100000"/>
        </a:lnSpc>
        <a:spcBef>
          <a:spcPts val="0"/>
        </a:spcBef>
        <a:spcAft>
          <a:spcPts val="1200"/>
        </a:spcAft>
        <a:buSzPct val="100000"/>
        <a:buFont typeface="Wingdings" panose="05000000000000000000" pitchFamily="2" charset="2"/>
        <a:buChar char="§"/>
        <a:defRPr sz="1400" kern="120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1200"/>
        </a:spcAft>
        <a:buSzPct val="100000"/>
        <a:buFont typeface="Arial" panose="020B0604020202020204" pitchFamily="34" charset="0"/>
        <a:buChar char="–"/>
        <a:defRPr sz="1400" kern="1200">
          <a:solidFill>
            <a:schemeClr val="tx1"/>
          </a:solidFill>
          <a:latin typeface="+mn-lt"/>
          <a:ea typeface="+mn-ea"/>
          <a:cs typeface="+mn-cs"/>
        </a:defRPr>
      </a:lvl4pPr>
      <a:lvl5pPr marL="1144588" indent="-228600" algn="l" defTabSz="914400" rtl="0" eaLnBrk="1" latinLnBrk="0" hangingPunct="1">
        <a:lnSpc>
          <a:spcPct val="100000"/>
        </a:lnSpc>
        <a:spcBef>
          <a:spcPts val="0"/>
        </a:spcBef>
        <a:spcAft>
          <a:spcPts val="1200"/>
        </a:spcAft>
        <a:buSzPct val="100000"/>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A4A3A4"/>
          </p15:clr>
        </p15:guide>
        <p15:guide id="2" pos="288">
          <p15:clr>
            <a:srgbClr val="5ACBF0"/>
          </p15:clr>
        </p15:guide>
        <p15:guide id="3" orient="horz" pos="2160">
          <p15:clr>
            <a:srgbClr val="A4A3A4"/>
          </p15:clr>
        </p15:guide>
        <p15:guide id="4" orient="horz" pos="231">
          <p15:clr>
            <a:srgbClr val="5ACBF0"/>
          </p15:clr>
        </p15:guide>
        <p15:guide id="5" pos="7391">
          <p15:clr>
            <a:srgbClr val="5ACBF0"/>
          </p15:clr>
        </p15:guide>
        <p15:guide id="6" orient="horz" pos="3772">
          <p15:clr>
            <a:srgbClr val="FBAE40"/>
          </p15:clr>
        </p15:guide>
        <p15:guide id="7" orient="horz" pos="4110">
          <p15:clr>
            <a:srgbClr val="5ACBF0"/>
          </p15:clr>
        </p15:guide>
        <p15:guide id="8" orient="horz" pos="537">
          <p15:clr>
            <a:srgbClr val="FDE53C"/>
          </p15:clr>
        </p15:guide>
        <p15:guide id="9" orient="horz" pos="846">
          <p15:clr>
            <a:srgbClr val="FDE53C"/>
          </p15:clr>
        </p15:guide>
        <p15:guide id="10" orient="horz" pos="962">
          <p15:clr>
            <a:srgbClr val="5ACBF0"/>
          </p15:clr>
        </p15:guide>
        <p15:guide id="11" orient="horz" pos="4035" userDrawn="1">
          <p15:clr>
            <a:srgbClr val="5ACBF0"/>
          </p15:clr>
        </p15:guide>
        <p15:guide id="12" pos="3752">
          <p15:clr>
            <a:srgbClr val="5ACBF0"/>
          </p15:clr>
        </p15:guide>
        <p15:guide id="13" pos="3927">
          <p15:clr>
            <a:srgbClr val="5ACBF0"/>
          </p15:clr>
        </p15:guide>
        <p15:guide id="14" orient="horz" pos="3947" userDrawn="1">
          <p15:clr>
            <a:srgbClr val="5ACBF0"/>
          </p15:clr>
        </p15:guide>
        <p15:guide id="15" pos="2655" userDrawn="1">
          <p15:clr>
            <a:srgbClr val="A4A3A4"/>
          </p15:clr>
        </p15:guide>
        <p15:guide id="16" pos="5025" userDrawn="1">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247967A-1FC8-9B13-8A00-97FC1AE8748D}"/>
              </a:ext>
            </a:extLst>
          </p:cNvPr>
          <p:cNvGraphicFramePr>
            <a:graphicFrameLocks noChangeAspect="1"/>
          </p:cNvGraphicFramePr>
          <p:nvPr userDrawn="1">
            <p:custDataLst>
              <p:tags r:id="rId19"/>
            </p:custDataLst>
            <p:extLst>
              <p:ext uri="{D42A27DB-BD31-4B8C-83A1-F6EECF244321}">
                <p14:modId xmlns:p14="http://schemas.microsoft.com/office/powerpoint/2010/main" val="20241373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93" name="think-cell Slide" r:id="rId20" imgW="404" imgH="405" progId="TCLayout.ActiveDocument.1">
                  <p:embed/>
                </p:oleObj>
              </mc:Choice>
              <mc:Fallback>
                <p:oleObj name="think-cell Slide" r:id="rId20" imgW="404" imgH="405" progId="TCLayout.ActiveDocument.1">
                  <p:embed/>
                  <p:pic>
                    <p:nvPicPr>
                      <p:cNvPr id="5" name="Object 4" hidden="1">
                        <a:extLst>
                          <a:ext uri="{FF2B5EF4-FFF2-40B4-BE49-F238E27FC236}">
                            <a16:creationId xmlns:a16="http://schemas.microsoft.com/office/drawing/2014/main" id="{C247967A-1FC8-9B13-8A00-97FC1AE8748D}"/>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457200" y="366713"/>
            <a:ext cx="11276013" cy="443198"/>
          </a:xfrm>
          <a:prstGeom prst="rect">
            <a:avLst/>
          </a:prstGeom>
        </p:spPr>
        <p:txBody>
          <a:bodyPr vert="horz" wrap="square"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457200" y="1343025"/>
            <a:ext cx="11276013" cy="464502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Gartner Logo"/>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10452994" y="6241458"/>
            <a:ext cx="1280218" cy="292850"/>
          </a:xfrm>
          <a:prstGeom prst="rect">
            <a:avLst/>
          </a:prstGeom>
        </p:spPr>
      </p:pic>
      <p:sp>
        <p:nvSpPr>
          <p:cNvPr id="10" name="TextBox 9"/>
          <p:cNvSpPr txBox="1"/>
          <p:nvPr userDrawn="1"/>
        </p:nvSpPr>
        <p:spPr>
          <a:xfrm>
            <a:off x="457201" y="6393120"/>
            <a:ext cx="7181849" cy="153888"/>
          </a:xfrm>
          <a:prstGeom prst="rect">
            <a:avLst/>
          </a:prstGeom>
          <a:noFill/>
        </p:spPr>
        <p:txBody>
          <a:bodyPr wrap="square" lIns="0" tIns="0" rIns="0" bIns="0" rtlCol="0" anchor="b" anchorCtr="0">
            <a:spAutoFit/>
          </a:bodyPr>
          <a:lstStyle/>
          <a:p>
            <a:pPr marL="228600" marR="0" lvl="0" indent="-228600" algn="l" defTabSz="914400" rtl="0" eaLnBrk="1" fontAlgn="auto" latinLnBrk="0" hangingPunct="1">
              <a:lnSpc>
                <a:spcPct val="100000"/>
              </a:lnSpc>
              <a:spcBef>
                <a:spcPts val="0"/>
              </a:spcBef>
              <a:spcAft>
                <a:spcPts val="0"/>
              </a:spcAft>
              <a:buClrTx/>
              <a:buSzTx/>
              <a:buFontTx/>
              <a:buNone/>
              <a:tabLst>
                <a:tab pos="228600" algn="l"/>
              </a:tabLst>
              <a:defRPr/>
            </a:pPr>
            <a:fld id="{1CE9EA8B-DBE7-492B-893F-AD13AC039ED7}" type="slidenum">
              <a:rPr lang="en-US" sz="1000" smtClean="0">
                <a:solidFill>
                  <a:schemeClr val="tx1"/>
                </a:solidFill>
              </a:rPr>
              <a:pPr marL="228600" marR="0" lvl="0" indent="-228600" algn="l" defTabSz="914400" rtl="0" eaLnBrk="1" fontAlgn="auto" latinLnBrk="0" hangingPunct="1">
                <a:lnSpc>
                  <a:spcPct val="100000"/>
                </a:lnSpc>
                <a:spcBef>
                  <a:spcPts val="0"/>
                </a:spcBef>
                <a:spcAft>
                  <a:spcPts val="0"/>
                </a:spcAft>
                <a:buClrTx/>
                <a:buSzTx/>
                <a:buFontTx/>
                <a:buNone/>
                <a:tabLst>
                  <a:tab pos="228600" algn="l"/>
                </a:tabLst>
                <a:defRPr/>
              </a:pPr>
              <a:t>‹#›</a:t>
            </a:fld>
            <a:r>
              <a:rPr lang="en-US" sz="700" dirty="0">
                <a:solidFill>
                  <a:schemeClr val="tx1"/>
                </a:solidFill>
              </a:rPr>
              <a:t>	© 2021 Gartner, Inc. and/or its affiliates. All rights reserved. </a:t>
            </a:r>
          </a:p>
        </p:txBody>
      </p:sp>
      <p:sp>
        <p:nvSpPr>
          <p:cNvPr id="7" name="TextBox 6"/>
          <p:cNvSpPr txBox="1"/>
          <p:nvPr userDrawn="1"/>
        </p:nvSpPr>
        <p:spPr>
          <a:xfrm>
            <a:off x="665526" y="6297997"/>
            <a:ext cx="4276824" cy="107722"/>
          </a:xfrm>
          <a:prstGeom prst="rect">
            <a:avLst/>
          </a:prstGeom>
          <a:noFill/>
        </p:spPr>
        <p:txBody>
          <a:bodyPr wrap="square" lIns="0" tIns="0" rIns="0" bIns="0" rtlCol="0" anchor="b" anchorCtr="0">
            <a:spAutoFit/>
          </a:bodyPr>
          <a:lstStyle/>
          <a:p>
            <a:pPr marL="228600" marR="0" lvl="0" indent="-228600" algn="l" defTabSz="914400" rtl="0" eaLnBrk="1" fontAlgn="auto" latinLnBrk="0" hangingPunct="1">
              <a:lnSpc>
                <a:spcPct val="100000"/>
              </a:lnSpc>
              <a:spcBef>
                <a:spcPts val="0"/>
              </a:spcBef>
              <a:spcAft>
                <a:spcPts val="0"/>
              </a:spcAft>
              <a:buClrTx/>
              <a:buSzTx/>
              <a:buFontTx/>
              <a:buNone/>
              <a:tabLst>
                <a:tab pos="228600" algn="l"/>
              </a:tabLst>
              <a:defRPr/>
            </a:pPr>
            <a:r>
              <a:rPr lang="en-US" sz="700" b="1" kern="1200" dirty="0">
                <a:solidFill>
                  <a:schemeClr val="tx1"/>
                </a:solidFill>
                <a:latin typeface="+mn-lt"/>
                <a:ea typeface="+mn-ea"/>
                <a:cs typeface="+mn-cs"/>
              </a:rPr>
              <a:t> RESTRICTED </a:t>
            </a:r>
            <a:r>
              <a:rPr lang="en-US" sz="700" b="0" kern="1200" dirty="0">
                <a:solidFill>
                  <a:schemeClr val="tx1"/>
                </a:solidFill>
                <a:latin typeface="+mn-lt"/>
                <a:ea typeface="+mn-ea"/>
                <a:cs typeface="+mn-cs"/>
              </a:rPr>
              <a:t>| EngagementNumber</a:t>
            </a:r>
            <a:r>
              <a:rPr lang="en-US" sz="700" b="0" kern="1200" baseline="0" dirty="0">
                <a:solidFill>
                  <a:schemeClr val="tx1"/>
                </a:solidFill>
                <a:latin typeface="+mn-lt"/>
                <a:ea typeface="+mn-ea"/>
                <a:cs typeface="+mn-cs"/>
              </a:rPr>
              <a:t> | Version #1 | DayMonthYear</a:t>
            </a:r>
            <a:endParaRPr lang="en-US" sz="700" b="0" kern="1200" dirty="0">
              <a:solidFill>
                <a:schemeClr val="tx1"/>
              </a:solidFill>
              <a:latin typeface="+mn-lt"/>
              <a:ea typeface="+mn-ea"/>
              <a:cs typeface="+mn-cs"/>
            </a:endParaRPr>
          </a:p>
        </p:txBody>
      </p:sp>
    </p:spTree>
    <p:extLst>
      <p:ext uri="{BB962C8B-B14F-4D97-AF65-F5344CB8AC3E}">
        <p14:creationId xmlns:p14="http://schemas.microsoft.com/office/powerpoint/2010/main" val="520007369"/>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Lst>
  <p:hf sldNum="0" hdr="0" ftr="0" dt="0"/>
  <p:txStyles>
    <p:titleStyle>
      <a:lvl1pPr algn="l" defTabSz="914400" rtl="0" eaLnBrk="1" latinLnBrk="0" hangingPunct="1">
        <a:lnSpc>
          <a:spcPct val="90000"/>
        </a:lnSpc>
        <a:spcBef>
          <a:spcPct val="0"/>
        </a:spcBef>
        <a:spcAft>
          <a:spcPts val="1200"/>
        </a:spcAft>
        <a:buNone/>
        <a:defRPr sz="24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200"/>
        </a:spcAft>
        <a:buClr>
          <a:schemeClr val="tx2"/>
        </a:buClr>
        <a:buSzPct val="100000"/>
        <a:buFont typeface="Wingdings" panose="05000000000000000000" pitchFamily="2" charset="2"/>
        <a:buChar char="§"/>
        <a:defRPr sz="1400" kern="1200">
          <a:solidFill>
            <a:schemeClr val="tx1"/>
          </a:solidFill>
          <a:latin typeface="+mn-lt"/>
          <a:ea typeface="+mn-ea"/>
          <a:cs typeface="+mn-cs"/>
        </a:defRPr>
      </a:lvl1pPr>
      <a:lvl2pPr marL="457200" indent="-228600" algn="l" defTabSz="914400" rtl="0" eaLnBrk="1" latinLnBrk="0" hangingPunct="1">
        <a:lnSpc>
          <a:spcPct val="100000"/>
        </a:lnSpc>
        <a:spcBef>
          <a:spcPts val="0"/>
        </a:spcBef>
        <a:spcAft>
          <a:spcPts val="1200"/>
        </a:spcAft>
        <a:buSzPct val="100000"/>
        <a:buFont typeface="Arial" panose="020B0604020202020204" pitchFamily="34" charset="0"/>
        <a:buChar char="–"/>
        <a:defRPr sz="1400" kern="1200">
          <a:solidFill>
            <a:schemeClr val="tx1"/>
          </a:solidFill>
          <a:latin typeface="+mn-lt"/>
          <a:ea typeface="+mn-ea"/>
          <a:cs typeface="+mn-cs"/>
        </a:defRPr>
      </a:lvl2pPr>
      <a:lvl3pPr marL="685800" indent="-228600" algn="l" defTabSz="914400" rtl="0" eaLnBrk="1" latinLnBrk="0" hangingPunct="1">
        <a:lnSpc>
          <a:spcPct val="100000"/>
        </a:lnSpc>
        <a:spcBef>
          <a:spcPts val="0"/>
        </a:spcBef>
        <a:spcAft>
          <a:spcPts val="1200"/>
        </a:spcAft>
        <a:buSzPct val="100000"/>
        <a:buFont typeface="Wingdings" panose="05000000000000000000" pitchFamily="2" charset="2"/>
        <a:buChar char="§"/>
        <a:defRPr sz="1400" kern="120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1200"/>
        </a:spcAft>
        <a:buSzPct val="100000"/>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1200"/>
        </a:spcAft>
        <a:buSzPct val="100000"/>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A4A3A4"/>
          </p15:clr>
        </p15:guide>
        <p15:guide id="2" pos="288">
          <p15:clr>
            <a:srgbClr val="5ACBF0"/>
          </p15:clr>
        </p15:guide>
        <p15:guide id="3" orient="horz" pos="2160">
          <p15:clr>
            <a:srgbClr val="A4A3A4"/>
          </p15:clr>
        </p15:guide>
        <p15:guide id="4" orient="horz" pos="231">
          <p15:clr>
            <a:srgbClr val="5ACBF0"/>
          </p15:clr>
        </p15:guide>
        <p15:guide id="5" pos="7391">
          <p15:clr>
            <a:srgbClr val="5ACBF0"/>
          </p15:clr>
        </p15:guide>
        <p15:guide id="6" orient="horz" pos="3772">
          <p15:clr>
            <a:srgbClr val="FBAE40"/>
          </p15:clr>
        </p15:guide>
        <p15:guide id="7" orient="horz" pos="4110">
          <p15:clr>
            <a:srgbClr val="5ACBF0"/>
          </p15:clr>
        </p15:guide>
        <p15:guide id="8" orient="horz" pos="537">
          <p15:clr>
            <a:srgbClr val="FDE53C"/>
          </p15:clr>
        </p15:guide>
        <p15:guide id="9" orient="horz" pos="846">
          <p15:clr>
            <a:srgbClr val="FDE53C"/>
          </p15:clr>
        </p15:guide>
        <p15:guide id="10" orient="horz" pos="962">
          <p15:clr>
            <a:srgbClr val="5ACBF0"/>
          </p15:clr>
        </p15:guide>
        <p15:guide id="11" orient="horz" pos="4035" userDrawn="1">
          <p15:clr>
            <a:srgbClr val="5ACBF0"/>
          </p15:clr>
        </p15:guide>
        <p15:guide id="12" pos="3752">
          <p15:clr>
            <a:srgbClr val="5ACBF0"/>
          </p15:clr>
        </p15:guide>
        <p15:guide id="13" pos="3927">
          <p15:clr>
            <a:srgbClr val="5ACBF0"/>
          </p15:clr>
        </p15:guide>
        <p15:guide id="14" orient="horz" pos="3947" userDrawn="1">
          <p15:clr>
            <a:srgbClr val="5ACBF0"/>
          </p15:clr>
        </p15:guide>
        <p15:guide id="15" pos="2655" userDrawn="1">
          <p15:clr>
            <a:srgbClr val="A4A3A4"/>
          </p15:clr>
        </p15:guide>
        <p15:guide id="16" pos="5025" userDrawn="1">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3C3A53F-6A0E-C834-EC04-871287DB8E0A}"/>
              </a:ext>
            </a:extLst>
          </p:cNvPr>
          <p:cNvGraphicFramePr>
            <a:graphicFrameLocks noChangeAspect="1"/>
          </p:cNvGraphicFramePr>
          <p:nvPr userDrawn="1">
            <p:custDataLst>
              <p:tags r:id="rId19"/>
            </p:custDataLst>
            <p:extLst>
              <p:ext uri="{D42A27DB-BD31-4B8C-83A1-F6EECF244321}">
                <p14:modId xmlns:p14="http://schemas.microsoft.com/office/powerpoint/2010/main" val="864332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17" name="think-cell Slide" r:id="rId20" imgW="404" imgH="405" progId="TCLayout.ActiveDocument.1">
                  <p:embed/>
                </p:oleObj>
              </mc:Choice>
              <mc:Fallback>
                <p:oleObj name="think-cell Slide" r:id="rId20" imgW="404" imgH="405" progId="TCLayout.ActiveDocument.1">
                  <p:embed/>
                  <p:pic>
                    <p:nvPicPr>
                      <p:cNvPr id="5" name="Object 4" hidden="1">
                        <a:extLst>
                          <a:ext uri="{FF2B5EF4-FFF2-40B4-BE49-F238E27FC236}">
                            <a16:creationId xmlns:a16="http://schemas.microsoft.com/office/drawing/2014/main" id="{33C3A53F-6A0E-C834-EC04-871287DB8E0A}"/>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457200" y="366713"/>
            <a:ext cx="11276013" cy="443198"/>
          </a:xfrm>
          <a:prstGeom prst="rect">
            <a:avLst/>
          </a:prstGeom>
        </p:spPr>
        <p:txBody>
          <a:bodyPr vert="horz" wrap="square"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457200" y="1343025"/>
            <a:ext cx="11276013" cy="464502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Gartner Logo"/>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10452994" y="6241458"/>
            <a:ext cx="1280218" cy="292850"/>
          </a:xfrm>
          <a:prstGeom prst="rect">
            <a:avLst/>
          </a:prstGeom>
        </p:spPr>
      </p:pic>
      <p:sp>
        <p:nvSpPr>
          <p:cNvPr id="10" name="TextBox 9"/>
          <p:cNvSpPr txBox="1"/>
          <p:nvPr userDrawn="1"/>
        </p:nvSpPr>
        <p:spPr>
          <a:xfrm>
            <a:off x="457201" y="6393120"/>
            <a:ext cx="7181849" cy="153888"/>
          </a:xfrm>
          <a:prstGeom prst="rect">
            <a:avLst/>
          </a:prstGeom>
          <a:noFill/>
        </p:spPr>
        <p:txBody>
          <a:bodyPr wrap="square" lIns="0" tIns="0" rIns="0" bIns="0" rtlCol="0" anchor="b" anchorCtr="0">
            <a:spAutoFit/>
          </a:bodyPr>
          <a:lstStyle/>
          <a:p>
            <a:pPr marL="228600" marR="0" lvl="0" indent="-228600" algn="l" defTabSz="914400" rtl="0" eaLnBrk="1" fontAlgn="auto" latinLnBrk="0" hangingPunct="1">
              <a:lnSpc>
                <a:spcPct val="100000"/>
              </a:lnSpc>
              <a:spcBef>
                <a:spcPts val="0"/>
              </a:spcBef>
              <a:spcAft>
                <a:spcPts val="0"/>
              </a:spcAft>
              <a:buClrTx/>
              <a:buSzTx/>
              <a:buFontTx/>
              <a:buNone/>
              <a:tabLst>
                <a:tab pos="228600" algn="l"/>
              </a:tabLst>
              <a:defRPr/>
            </a:pPr>
            <a:fld id="{1CE9EA8B-DBE7-492B-893F-AD13AC039ED7}" type="slidenum">
              <a:rPr lang="en-US" sz="1000" smtClean="0">
                <a:solidFill>
                  <a:schemeClr val="tx1"/>
                </a:solidFill>
              </a:rPr>
              <a:pPr marL="228600" marR="0" lvl="0" indent="-228600" algn="l" defTabSz="914400" rtl="0" eaLnBrk="1" fontAlgn="auto" latinLnBrk="0" hangingPunct="1">
                <a:lnSpc>
                  <a:spcPct val="100000"/>
                </a:lnSpc>
                <a:spcBef>
                  <a:spcPts val="0"/>
                </a:spcBef>
                <a:spcAft>
                  <a:spcPts val="0"/>
                </a:spcAft>
                <a:buClrTx/>
                <a:buSzTx/>
                <a:buFontTx/>
                <a:buNone/>
                <a:tabLst>
                  <a:tab pos="228600" algn="l"/>
                </a:tabLst>
                <a:defRPr/>
              </a:pPr>
              <a:t>‹#›</a:t>
            </a:fld>
            <a:r>
              <a:rPr lang="en-US" sz="700" dirty="0">
                <a:solidFill>
                  <a:schemeClr val="tx1"/>
                </a:solidFill>
              </a:rPr>
              <a:t>	© 2021 Gartner, Inc. and/or its affiliates. All rights reserved. .</a:t>
            </a:r>
          </a:p>
        </p:txBody>
      </p:sp>
      <p:pic>
        <p:nvPicPr>
          <p:cNvPr id="7" name="Gartner Logo"/>
          <p:cNvPicPr>
            <a:picLocks noChangeAspect="1"/>
          </p:cNvPicPr>
          <p:nvPr userDrawn="1"/>
        </p:nvPicPr>
        <p:blipFill>
          <a:blip r:embed="rId23" cstate="print">
            <a:extLst>
              <a:ext uri="{28A0092B-C50C-407E-A947-70E740481C1C}">
                <a14:useLocalDpi xmlns:a14="http://schemas.microsoft.com/office/drawing/2010/main"/>
              </a:ext>
            </a:extLst>
          </a:blip>
          <a:stretch>
            <a:fillRect/>
          </a:stretch>
        </p:blipFill>
        <p:spPr bwMode="black">
          <a:xfrm>
            <a:off x="10452994" y="6241641"/>
            <a:ext cx="1280218" cy="292484"/>
          </a:xfrm>
          <a:prstGeom prst="rect">
            <a:avLst/>
          </a:prstGeom>
        </p:spPr>
      </p:pic>
      <p:sp>
        <p:nvSpPr>
          <p:cNvPr id="8" name="TextBox 7"/>
          <p:cNvSpPr txBox="1"/>
          <p:nvPr userDrawn="1"/>
        </p:nvSpPr>
        <p:spPr>
          <a:xfrm>
            <a:off x="665526" y="6297997"/>
            <a:ext cx="4276824" cy="107722"/>
          </a:xfrm>
          <a:prstGeom prst="rect">
            <a:avLst/>
          </a:prstGeom>
          <a:noFill/>
        </p:spPr>
        <p:txBody>
          <a:bodyPr wrap="square" lIns="0" tIns="0" rIns="0" bIns="0" rtlCol="0" anchor="b" anchorCtr="0">
            <a:spAutoFit/>
          </a:bodyPr>
          <a:lstStyle/>
          <a:p>
            <a:pPr marL="228600" marR="0" lvl="0" indent="-228600" algn="l" defTabSz="914400" rtl="0" eaLnBrk="1" fontAlgn="auto" latinLnBrk="0" hangingPunct="1">
              <a:lnSpc>
                <a:spcPct val="100000"/>
              </a:lnSpc>
              <a:spcBef>
                <a:spcPts val="0"/>
              </a:spcBef>
              <a:spcAft>
                <a:spcPts val="0"/>
              </a:spcAft>
              <a:buClrTx/>
              <a:buSzTx/>
              <a:buFontTx/>
              <a:buNone/>
              <a:tabLst>
                <a:tab pos="228600" algn="l"/>
              </a:tabLst>
              <a:defRPr/>
            </a:pPr>
            <a:r>
              <a:rPr lang="en-US" sz="700" b="1" kern="1200" dirty="0">
                <a:solidFill>
                  <a:schemeClr val="tx1"/>
                </a:solidFill>
                <a:latin typeface="+mn-lt"/>
                <a:ea typeface="+mn-ea"/>
                <a:cs typeface="+mn-cs"/>
              </a:rPr>
              <a:t> RESTRICTED </a:t>
            </a:r>
            <a:r>
              <a:rPr lang="en-US" sz="700" b="0" kern="1200" dirty="0">
                <a:solidFill>
                  <a:schemeClr val="tx1"/>
                </a:solidFill>
                <a:latin typeface="+mn-lt"/>
                <a:ea typeface="+mn-ea"/>
                <a:cs typeface="+mn-cs"/>
              </a:rPr>
              <a:t>| EngagementNumber</a:t>
            </a:r>
            <a:r>
              <a:rPr lang="en-US" sz="700" b="0" kern="1200" baseline="0" dirty="0">
                <a:solidFill>
                  <a:schemeClr val="tx1"/>
                </a:solidFill>
                <a:latin typeface="+mn-lt"/>
                <a:ea typeface="+mn-ea"/>
                <a:cs typeface="+mn-cs"/>
              </a:rPr>
              <a:t> | Version #1 | DayMonthYear</a:t>
            </a:r>
            <a:endParaRPr lang="en-US" sz="700" b="0" kern="1200" dirty="0">
              <a:solidFill>
                <a:schemeClr val="tx1"/>
              </a:solidFill>
              <a:latin typeface="+mn-lt"/>
              <a:ea typeface="+mn-ea"/>
              <a:cs typeface="+mn-cs"/>
            </a:endParaRPr>
          </a:p>
        </p:txBody>
      </p:sp>
    </p:spTree>
    <p:extLst>
      <p:ext uri="{BB962C8B-B14F-4D97-AF65-F5344CB8AC3E}">
        <p14:creationId xmlns:p14="http://schemas.microsoft.com/office/powerpoint/2010/main" val="3809325339"/>
      </p:ext>
    </p:extLst>
  </p:cSld>
  <p:clrMap bg1="dk1" tx1="lt1" bg2="dk2" tx2="lt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Lst>
  <p:hf sldNum="0" hdr="0" ftr="0" dt="0"/>
  <p:txStyles>
    <p:titleStyle>
      <a:lvl1pPr algn="l" defTabSz="914400" rtl="0" eaLnBrk="1" latinLnBrk="0" hangingPunct="1">
        <a:lnSpc>
          <a:spcPct val="90000"/>
        </a:lnSpc>
        <a:spcBef>
          <a:spcPct val="0"/>
        </a:spcBef>
        <a:spcAft>
          <a:spcPts val="1200"/>
        </a:spcAft>
        <a:buNone/>
        <a:defRPr sz="24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200"/>
        </a:spcAft>
        <a:buClr>
          <a:schemeClr val="tx2"/>
        </a:buClr>
        <a:buSzPct val="100000"/>
        <a:buFont typeface="Wingdings" panose="05000000000000000000" pitchFamily="2" charset="2"/>
        <a:buChar char="§"/>
        <a:defRPr sz="1400" kern="1200">
          <a:solidFill>
            <a:schemeClr val="tx1"/>
          </a:solidFill>
          <a:latin typeface="+mn-lt"/>
          <a:ea typeface="+mn-ea"/>
          <a:cs typeface="+mn-cs"/>
        </a:defRPr>
      </a:lvl1pPr>
      <a:lvl2pPr marL="457200" indent="-228600" algn="l" defTabSz="914400" rtl="0" eaLnBrk="1" latinLnBrk="0" hangingPunct="1">
        <a:lnSpc>
          <a:spcPct val="100000"/>
        </a:lnSpc>
        <a:spcBef>
          <a:spcPts val="0"/>
        </a:spcBef>
        <a:spcAft>
          <a:spcPts val="1200"/>
        </a:spcAft>
        <a:buSzPct val="100000"/>
        <a:buFont typeface="Arial" panose="020B0604020202020204" pitchFamily="34" charset="0"/>
        <a:buChar char="–"/>
        <a:defRPr sz="1400" kern="1200">
          <a:solidFill>
            <a:schemeClr val="tx1"/>
          </a:solidFill>
          <a:latin typeface="+mn-lt"/>
          <a:ea typeface="+mn-ea"/>
          <a:cs typeface="+mn-cs"/>
        </a:defRPr>
      </a:lvl2pPr>
      <a:lvl3pPr marL="685800" indent="-228600" algn="l" defTabSz="914400" rtl="0" eaLnBrk="1" latinLnBrk="0" hangingPunct="1">
        <a:lnSpc>
          <a:spcPct val="100000"/>
        </a:lnSpc>
        <a:spcBef>
          <a:spcPts val="0"/>
        </a:spcBef>
        <a:spcAft>
          <a:spcPts val="1200"/>
        </a:spcAft>
        <a:buSzPct val="100000"/>
        <a:buFont typeface="Wingdings" panose="05000000000000000000" pitchFamily="2" charset="2"/>
        <a:buChar char="§"/>
        <a:defRPr sz="1400" kern="120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1200"/>
        </a:spcAft>
        <a:buSzPct val="100000"/>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1200"/>
        </a:spcAft>
        <a:buSzPct val="100000"/>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A4A3A4"/>
          </p15:clr>
        </p15:guide>
        <p15:guide id="2" pos="288">
          <p15:clr>
            <a:srgbClr val="5ACBF0"/>
          </p15:clr>
        </p15:guide>
        <p15:guide id="3" orient="horz" pos="2160">
          <p15:clr>
            <a:srgbClr val="A4A3A4"/>
          </p15:clr>
        </p15:guide>
        <p15:guide id="4" orient="horz" pos="231">
          <p15:clr>
            <a:srgbClr val="5ACBF0"/>
          </p15:clr>
        </p15:guide>
        <p15:guide id="5" pos="7391">
          <p15:clr>
            <a:srgbClr val="5ACBF0"/>
          </p15:clr>
        </p15:guide>
        <p15:guide id="6" orient="horz" pos="3772">
          <p15:clr>
            <a:srgbClr val="FBAE40"/>
          </p15:clr>
        </p15:guide>
        <p15:guide id="7" orient="horz" pos="4110">
          <p15:clr>
            <a:srgbClr val="5ACBF0"/>
          </p15:clr>
        </p15:guide>
        <p15:guide id="8" orient="horz" pos="537">
          <p15:clr>
            <a:srgbClr val="FDE53C"/>
          </p15:clr>
        </p15:guide>
        <p15:guide id="9" orient="horz" pos="846">
          <p15:clr>
            <a:srgbClr val="FDE53C"/>
          </p15:clr>
        </p15:guide>
        <p15:guide id="10" orient="horz" pos="962">
          <p15:clr>
            <a:srgbClr val="5ACBF0"/>
          </p15:clr>
        </p15:guide>
        <p15:guide id="11" orient="horz" pos="4035" userDrawn="1">
          <p15:clr>
            <a:srgbClr val="5ACBF0"/>
          </p15:clr>
        </p15:guide>
        <p15:guide id="12" pos="3752">
          <p15:clr>
            <a:srgbClr val="5ACBF0"/>
          </p15:clr>
        </p15:guide>
        <p15:guide id="13" pos="3927">
          <p15:clr>
            <a:srgbClr val="5ACBF0"/>
          </p15:clr>
        </p15:guide>
        <p15:guide id="14" orient="horz" pos="3947" userDrawn="1">
          <p15:clr>
            <a:srgbClr val="5ACBF0"/>
          </p15:clr>
        </p15:guide>
        <p15:guide id="15" pos="2656" userDrawn="1">
          <p15:clr>
            <a:srgbClr val="A4A3A4"/>
          </p15:clr>
        </p15:guide>
        <p15:guide id="16" pos="5025" userDrawn="1">
          <p15:clr>
            <a:srgbClr val="A4A3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FDAA6AF-6A23-401B-B993-BD5391245122}"/>
              </a:ext>
            </a:extLst>
          </p:cNvPr>
          <p:cNvGraphicFramePr>
            <a:graphicFrameLocks noChangeAspect="1"/>
          </p:cNvGraphicFramePr>
          <p:nvPr userDrawn="1">
            <p:custDataLst>
              <p:tags r:id="rId17"/>
            </p:custDataLst>
            <p:extLst>
              <p:ext uri="{D42A27DB-BD31-4B8C-83A1-F6EECF244321}">
                <p14:modId xmlns:p14="http://schemas.microsoft.com/office/powerpoint/2010/main" val="30735876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41" name="think-cell Slide" r:id="rId19" imgW="425" imgH="424" progId="TCLayout.ActiveDocument.1">
                  <p:embed/>
                </p:oleObj>
              </mc:Choice>
              <mc:Fallback>
                <p:oleObj name="think-cell Slide" r:id="rId19" imgW="425" imgH="424" progId="TCLayout.ActiveDocument.1">
                  <p:embed/>
                  <p:pic>
                    <p:nvPicPr>
                      <p:cNvPr id="5" name="Object 4" hidden="1">
                        <a:extLst>
                          <a:ext uri="{FF2B5EF4-FFF2-40B4-BE49-F238E27FC236}">
                            <a16:creationId xmlns:a16="http://schemas.microsoft.com/office/drawing/2014/main" id="{6FDAA6AF-6A23-401B-B993-BD5391245122}"/>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2EDD689-8B08-462B-97D1-FF663F840475}"/>
              </a:ext>
            </a:extLst>
          </p:cNvPr>
          <p:cNvSpPr/>
          <p:nvPr userDrawn="1">
            <p:custDataLst>
              <p:tags r:id="rId18"/>
            </p:custDataLst>
          </p:nvPr>
        </p:nvSpPr>
        <p:spPr>
          <a:xfrm>
            <a:off x="0" y="0"/>
            <a:ext cx="158750" cy="158750"/>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400" b="0" i="0" baseline="0" dirty="0">
              <a:latin typeface="Arial Black" panose="020B0A04020102020204" pitchFamily="34" charset="0"/>
              <a:ea typeface="+mj-ea"/>
              <a:cs typeface="+mj-cs"/>
              <a:sym typeface="Arial Black" panose="020B0A04020102020204" pitchFamily="34" charset="0"/>
            </a:endParaRPr>
          </a:p>
        </p:txBody>
      </p:sp>
      <p:sp>
        <p:nvSpPr>
          <p:cNvPr id="2" name="Title Placeholder 1"/>
          <p:cNvSpPr>
            <a:spLocks noGrp="1"/>
          </p:cNvSpPr>
          <p:nvPr>
            <p:ph type="title"/>
          </p:nvPr>
        </p:nvSpPr>
        <p:spPr>
          <a:xfrm>
            <a:off x="457200" y="366713"/>
            <a:ext cx="11276013" cy="443198"/>
          </a:xfrm>
          <a:prstGeom prst="rect">
            <a:avLst/>
          </a:prstGeom>
        </p:spPr>
        <p:txBody>
          <a:bodyPr vert="horz" wrap="square" lIns="0" tIns="0" rIns="0" bIns="0" rtlCol="0" anchor="t" anchorCtr="0">
            <a:noAutofit/>
          </a:bodyPr>
          <a:lstStyle/>
          <a:p>
            <a:endParaRPr lang="en-US"/>
          </a:p>
        </p:txBody>
      </p:sp>
      <p:sp>
        <p:nvSpPr>
          <p:cNvPr id="6" name="Text Placeholder 5">
            <a:extLst>
              <a:ext uri="{FF2B5EF4-FFF2-40B4-BE49-F238E27FC236}">
                <a16:creationId xmlns:a16="http://schemas.microsoft.com/office/drawing/2014/main" id="{DC37BA0C-211D-4AFF-AB06-0AF99A18EBAD}"/>
              </a:ext>
            </a:extLst>
          </p:cNvPr>
          <p:cNvSpPr>
            <a:spLocks noGrp="1"/>
          </p:cNvSpPr>
          <p:nvPr>
            <p:ph type="body" idx="1"/>
          </p:nvPr>
        </p:nvSpPr>
        <p:spPr>
          <a:xfrm>
            <a:off x="457199" y="1343025"/>
            <a:ext cx="11276013" cy="4645025"/>
          </a:xfrm>
          <a:prstGeom prst="rect">
            <a:avLst/>
          </a:prstGeom>
        </p:spPr>
        <p:txBody>
          <a:bodyPr vert="horz" lIns="0" tIns="0" rIns="0" bIns="0" rtlCol="0">
            <a:noAutofit/>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8286574"/>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3" r:id="rId13"/>
    <p:sldLayoutId id="2147483894" r:id="rId14"/>
  </p:sldLayoutIdLst>
  <p:hf sldNum="0" hdr="0" ftr="0" dt="0"/>
  <p:txStyles>
    <p:titleStyle>
      <a:lvl1pPr algn="l" defTabSz="914400" rtl="0" eaLnBrk="1" latinLnBrk="0" hangingPunct="1">
        <a:lnSpc>
          <a:spcPct val="90000"/>
        </a:lnSpc>
        <a:spcBef>
          <a:spcPct val="0"/>
        </a:spcBef>
        <a:spcAft>
          <a:spcPts val="1200"/>
        </a:spcAft>
        <a:buNone/>
        <a:defRPr sz="24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200"/>
        </a:spcAft>
        <a:buClr>
          <a:schemeClr val="tx2"/>
        </a:buClr>
        <a:buSzPct val="100000"/>
        <a:buFont typeface="Wingdings" panose="05000000000000000000" pitchFamily="2" charset="2"/>
        <a:buChar char="§"/>
        <a:defRPr sz="1600" kern="1200">
          <a:solidFill>
            <a:schemeClr val="tx1"/>
          </a:solidFill>
          <a:latin typeface="+mn-lt"/>
          <a:ea typeface="+mn-ea"/>
          <a:cs typeface="+mn-cs"/>
        </a:defRPr>
      </a:lvl1pPr>
      <a:lvl2pPr marL="457200" indent="-228600" algn="l" defTabSz="914400" rtl="0" eaLnBrk="1" latinLnBrk="0" hangingPunct="1">
        <a:lnSpc>
          <a:spcPct val="100000"/>
        </a:lnSpc>
        <a:spcBef>
          <a:spcPts val="0"/>
        </a:spcBef>
        <a:spcAft>
          <a:spcPts val="1200"/>
        </a:spcAft>
        <a:buSzPct val="100000"/>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00000"/>
        </a:lnSpc>
        <a:spcBef>
          <a:spcPts val="0"/>
        </a:spcBef>
        <a:spcAft>
          <a:spcPts val="1200"/>
        </a:spcAft>
        <a:buSzPct val="100000"/>
        <a:buFont typeface="Wingdings" panose="05000000000000000000" pitchFamily="2" charset="2"/>
        <a:buChar char="§"/>
        <a:defRPr sz="1600" kern="120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1200"/>
        </a:spcAft>
        <a:buSzPct val="100000"/>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1200"/>
        </a:spcAft>
        <a:buSzPct val="100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A4A3A4"/>
          </p15:clr>
        </p15:guide>
        <p15:guide id="2" pos="288">
          <p15:clr>
            <a:srgbClr val="5ACBF0"/>
          </p15:clr>
        </p15:guide>
        <p15:guide id="3" orient="horz" pos="2160">
          <p15:clr>
            <a:srgbClr val="A4A3A4"/>
          </p15:clr>
        </p15:guide>
        <p15:guide id="4" orient="horz" pos="231">
          <p15:clr>
            <a:srgbClr val="5ACBF0"/>
          </p15:clr>
        </p15:guide>
        <p15:guide id="5" pos="7391">
          <p15:clr>
            <a:srgbClr val="5ACBF0"/>
          </p15:clr>
        </p15:guide>
        <p15:guide id="6" orient="horz" pos="3772">
          <p15:clr>
            <a:srgbClr val="FBAE40"/>
          </p15:clr>
        </p15:guide>
        <p15:guide id="7" orient="horz" pos="4128">
          <p15:clr>
            <a:srgbClr val="5ACBF0"/>
          </p15:clr>
        </p15:guide>
        <p15:guide id="8" orient="horz" pos="537">
          <p15:clr>
            <a:srgbClr val="FDE53C"/>
          </p15:clr>
        </p15:guide>
        <p15:guide id="9" orient="horz" pos="846">
          <p15:clr>
            <a:srgbClr val="FDE53C"/>
          </p15:clr>
        </p15:guide>
        <p15:guide id="10" orient="horz" pos="962">
          <p15:clr>
            <a:srgbClr val="5ACBF0"/>
          </p15:clr>
        </p15:guide>
        <p15:guide id="11" orient="horz" pos="4035">
          <p15:clr>
            <a:srgbClr val="5ACBF0"/>
          </p15:clr>
        </p15:guide>
        <p15:guide id="12" pos="3752">
          <p15:clr>
            <a:srgbClr val="5ACBF0"/>
          </p15:clr>
        </p15:guide>
        <p15:guide id="13" pos="3927">
          <p15:clr>
            <a:srgbClr val="5ACBF0"/>
          </p15:clr>
        </p15:guide>
        <p15:guide id="14" orient="horz" pos="3947">
          <p15:clr>
            <a:srgbClr val="5ACBF0"/>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1"/>
            </p:custDataLst>
            <p:extLst>
              <p:ext uri="{D42A27DB-BD31-4B8C-83A1-F6EECF244321}">
                <p14:modId xmlns:p14="http://schemas.microsoft.com/office/powerpoint/2010/main" val="19040215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89" name="think-cell Slide" r:id="rId22" imgW="425" imgH="424" progId="TCLayout.ActiveDocument.1">
                  <p:embed/>
                </p:oleObj>
              </mc:Choice>
              <mc:Fallback>
                <p:oleObj name="think-cell Slide" r:id="rId22" imgW="425" imgH="424" progId="TCLayout.ActiveDocument.1">
                  <p:embed/>
                  <p:pic>
                    <p:nvPicPr>
                      <p:cNvPr id="4" name="Object 3" hidden="1"/>
                      <p:cNvPicPr/>
                      <p:nvPr/>
                    </p:nvPicPr>
                    <p:blipFill>
                      <a:blip r:embed="rId23"/>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57200" y="366713"/>
            <a:ext cx="11276013" cy="443198"/>
          </a:xfrm>
          <a:prstGeom prst="rect">
            <a:avLst/>
          </a:prstGeom>
        </p:spPr>
        <p:txBody>
          <a:bodyPr vert="horz" wrap="square" lIns="0" tIns="0" rIns="0" bIns="0" rtlCol="0" anchor="ctr" anchorCtr="0">
            <a:noAutofit/>
          </a:bodyPr>
          <a:lstStyle/>
          <a:p>
            <a:r>
              <a:rPr lang="en-US"/>
              <a:t>Click to edit Master title style</a:t>
            </a:r>
          </a:p>
        </p:txBody>
      </p:sp>
      <p:sp>
        <p:nvSpPr>
          <p:cNvPr id="3" name="Text Placeholder 2"/>
          <p:cNvSpPr>
            <a:spLocks noGrp="1"/>
          </p:cNvSpPr>
          <p:nvPr>
            <p:ph type="body" idx="1"/>
          </p:nvPr>
        </p:nvSpPr>
        <p:spPr>
          <a:xfrm>
            <a:off x="457200" y="1343025"/>
            <a:ext cx="11276013" cy="464502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07D10FA-1210-A4CE-FD93-B9F9130E8F3E}"/>
              </a:ext>
            </a:extLst>
          </p:cNvPr>
          <p:cNvSpPr/>
          <p:nvPr userDrawn="1"/>
        </p:nvSpPr>
        <p:spPr>
          <a:xfrm>
            <a:off x="0" y="6414802"/>
            <a:ext cx="12192000" cy="4431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6" name="Picture 5" descr="A black and white sign with white text&#10;&#10;AI-generated content may be incorrect.">
            <a:extLst>
              <a:ext uri="{FF2B5EF4-FFF2-40B4-BE49-F238E27FC236}">
                <a16:creationId xmlns:a16="http://schemas.microsoft.com/office/drawing/2014/main" id="{2E4A6FCC-2FCE-2C93-FAB5-1DD459EFB64E}"/>
              </a:ext>
            </a:extLst>
          </p:cNvPr>
          <p:cNvPicPr>
            <a:picLocks noChangeAspect="1"/>
          </p:cNvPicPr>
          <p:nvPr userDrawn="1"/>
        </p:nvPicPr>
        <p:blipFill>
          <a:blip r:embed="rId24"/>
          <a:stretch>
            <a:fillRect/>
          </a:stretch>
        </p:blipFill>
        <p:spPr>
          <a:xfrm>
            <a:off x="31804" y="6480550"/>
            <a:ext cx="1130002" cy="321095"/>
          </a:xfrm>
          <a:prstGeom prst="rect">
            <a:avLst/>
          </a:prstGeom>
        </p:spPr>
      </p:pic>
      <p:sp>
        <p:nvSpPr>
          <p:cNvPr id="14" name="TextBox 13">
            <a:extLst>
              <a:ext uri="{FF2B5EF4-FFF2-40B4-BE49-F238E27FC236}">
                <a16:creationId xmlns:a16="http://schemas.microsoft.com/office/drawing/2014/main" id="{BE15DE50-938C-27F8-0E93-90F6DABC39FD}"/>
              </a:ext>
            </a:extLst>
          </p:cNvPr>
          <p:cNvSpPr txBox="1"/>
          <p:nvPr userDrawn="1"/>
        </p:nvSpPr>
        <p:spPr>
          <a:xfrm>
            <a:off x="10634695" y="6507804"/>
            <a:ext cx="1557305" cy="246221"/>
          </a:xfrm>
          <a:prstGeom prst="rect">
            <a:avLst/>
          </a:prstGeom>
          <a:noFill/>
        </p:spPr>
        <p:txBody>
          <a:bodyPr wrap="square" lIns="0" rtlCol="0">
            <a:spAutoFit/>
          </a:bodyPr>
          <a:lstStyle/>
          <a:p>
            <a:pPr algn="r"/>
            <a:fld id="{7A401A81-4FAF-4D06-8CC7-97FBE1627E30}"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2613101312"/>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09" r:id="rId13"/>
    <p:sldLayoutId id="2147483910" r:id="rId14"/>
    <p:sldLayoutId id="2147483911" r:id="rId15"/>
    <p:sldLayoutId id="2147483912" r:id="rId16"/>
    <p:sldLayoutId id="2147483913" r:id="rId17"/>
    <p:sldLayoutId id="2147483914" r:id="rId18"/>
  </p:sldLayoutIdLst>
  <p:hf hdr="0" ftr="0" dt="0"/>
  <p:txStyles>
    <p:titleStyle>
      <a:lvl1pPr algn="l" defTabSz="914400" rtl="0" eaLnBrk="1" latinLnBrk="0" hangingPunct="1">
        <a:lnSpc>
          <a:spcPct val="90000"/>
        </a:lnSpc>
        <a:spcBef>
          <a:spcPct val="0"/>
        </a:spcBef>
        <a:spcAft>
          <a:spcPts val="1200"/>
        </a:spcAft>
        <a:buNone/>
        <a:defRPr sz="2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200"/>
        </a:spcAft>
        <a:buClr>
          <a:schemeClr val="tx2"/>
        </a:buClr>
        <a:buSzPct val="100000"/>
        <a:buFont typeface="Wingdings" panose="05000000000000000000" pitchFamily="2" charset="2"/>
        <a:buChar char="§"/>
        <a:defRPr lang="en-US" sz="1400" kern="1200" dirty="0">
          <a:solidFill>
            <a:schemeClr val="tx1"/>
          </a:solidFill>
          <a:latin typeface="+mn-lt"/>
          <a:ea typeface="+mn-ea"/>
          <a:cs typeface="+mn-cs"/>
        </a:defRPr>
      </a:lvl1pPr>
      <a:lvl2pPr marL="457200" indent="-228600" algn="l" defTabSz="914400" rtl="0" eaLnBrk="1" latinLnBrk="0" hangingPunct="1">
        <a:lnSpc>
          <a:spcPct val="100000"/>
        </a:lnSpc>
        <a:spcBef>
          <a:spcPts val="0"/>
        </a:spcBef>
        <a:spcAft>
          <a:spcPts val="1200"/>
        </a:spcAft>
        <a:buSzPct val="100000"/>
        <a:buFont typeface="Arial" panose="020B0604020202020204" pitchFamily="34" charset="0"/>
        <a:buChar char="–"/>
        <a:defRPr sz="1400" kern="1200">
          <a:solidFill>
            <a:schemeClr val="tx1"/>
          </a:solidFill>
          <a:latin typeface="+mn-lt"/>
          <a:ea typeface="+mn-ea"/>
          <a:cs typeface="+mn-cs"/>
        </a:defRPr>
      </a:lvl2pPr>
      <a:lvl3pPr marL="682625" indent="-225425" algn="l" defTabSz="914400" rtl="0" eaLnBrk="1" latinLnBrk="0" hangingPunct="1">
        <a:lnSpc>
          <a:spcPct val="100000"/>
        </a:lnSpc>
        <a:spcBef>
          <a:spcPts val="0"/>
        </a:spcBef>
        <a:spcAft>
          <a:spcPts val="1200"/>
        </a:spcAft>
        <a:buSzPct val="100000"/>
        <a:buFont typeface="Wingdings" panose="05000000000000000000" pitchFamily="2" charset="2"/>
        <a:buChar char="§"/>
        <a:defRPr lang="en-US" sz="14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1200"/>
        </a:spcAft>
        <a:buSzPct val="100000"/>
        <a:buFont typeface="Arial" panose="020B0604020202020204" pitchFamily="34" charset="0"/>
        <a:buChar char="–"/>
        <a:defRPr lang="en-US" sz="1400" kern="1200" dirty="0">
          <a:solidFill>
            <a:schemeClr val="tx1"/>
          </a:solidFill>
          <a:latin typeface="+mn-lt"/>
          <a:ea typeface="+mn-ea"/>
          <a:cs typeface="+mn-cs"/>
        </a:defRPr>
      </a:lvl4pPr>
      <a:lvl5pPr marL="1146175" indent="-231775" algn="l" defTabSz="914400" rtl="0" eaLnBrk="1" latinLnBrk="0" hangingPunct="1">
        <a:lnSpc>
          <a:spcPct val="100000"/>
        </a:lnSpc>
        <a:spcBef>
          <a:spcPts val="0"/>
        </a:spcBef>
        <a:spcAft>
          <a:spcPts val="1200"/>
        </a:spcAft>
        <a:buSzPct val="100000"/>
        <a:buFont typeface="Wingdings" panose="05000000000000000000" pitchFamily="2" charset="2"/>
        <a:buChar char="§"/>
        <a:defRPr lang="en-US" sz="14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A4A3A4"/>
          </p15:clr>
        </p15:guide>
        <p15:guide id="3" pos="288">
          <p15:clr>
            <a:srgbClr val="5ACBF0"/>
          </p15:clr>
        </p15:guide>
        <p15:guide id="4" orient="horz" pos="2160">
          <p15:clr>
            <a:srgbClr val="A4A3A4"/>
          </p15:clr>
        </p15:guide>
        <p15:guide id="5" orient="horz" pos="231">
          <p15:clr>
            <a:srgbClr val="5ACBF0"/>
          </p15:clr>
        </p15:guide>
        <p15:guide id="6" pos="7391">
          <p15:clr>
            <a:srgbClr val="5ACBF0"/>
          </p15:clr>
        </p15:guide>
        <p15:guide id="7" orient="horz" pos="3772">
          <p15:clr>
            <a:srgbClr val="FBAE40"/>
          </p15:clr>
        </p15:guide>
        <p15:guide id="9" orient="horz" pos="4110">
          <p15:clr>
            <a:srgbClr val="5ACBF0"/>
          </p15:clr>
        </p15:guide>
        <p15:guide id="10" orient="horz" pos="537">
          <p15:clr>
            <a:srgbClr val="FDE53C"/>
          </p15:clr>
        </p15:guide>
        <p15:guide id="11" orient="horz" pos="846">
          <p15:clr>
            <a:srgbClr val="FDE53C"/>
          </p15:clr>
        </p15:guide>
        <p15:guide id="12" orient="horz" pos="962">
          <p15:clr>
            <a:srgbClr val="5ACBF0"/>
          </p15:clr>
        </p15:guide>
        <p15:guide id="13" orient="horz" pos="4032">
          <p15:clr>
            <a:srgbClr val="5ACBF0"/>
          </p15:clr>
        </p15:guide>
        <p15:guide id="14" pos="3752">
          <p15:clr>
            <a:srgbClr val="5ACBF0"/>
          </p15:clr>
        </p15:guide>
        <p15:guide id="15" pos="3927">
          <p15:clr>
            <a:srgbClr val="5ACBF0"/>
          </p15:clr>
        </p15:guide>
        <p15:guide id="16" orient="horz" pos="3947">
          <p15:clr>
            <a:srgbClr val="5ACBF0"/>
          </p15:clr>
        </p15:guide>
        <p15:guide id="17" pos="2655">
          <p15:clr>
            <a:srgbClr val="A4A3A4"/>
          </p15:clr>
        </p15:guide>
        <p15:guide id="19" pos="5025">
          <p15:clr>
            <a:srgbClr val="A4A3A4"/>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788F30-EDDA-BDB0-8AE9-5013C51F7FBC}"/>
              </a:ext>
            </a:extLst>
          </p:cNvPr>
          <p:cNvSpPr>
            <a:spLocks noGrp="1"/>
          </p:cNvSpPr>
          <p:nvPr>
            <p:ph type="title"/>
          </p:nvPr>
        </p:nvSpPr>
        <p:spPr>
          <a:xfrm>
            <a:off x="838200" y="365125"/>
            <a:ext cx="10515600" cy="1325563"/>
          </a:xfrm>
          <a:prstGeom prst="rect">
            <a:avLst/>
          </a:prstGeom>
        </p:spPr>
        <p:txBody>
          <a:bodyPr vert="horz" lIns="0" tIns="45720" rIns="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5283FE0-B12A-9E73-4408-C5754DB4D555}"/>
              </a:ext>
            </a:extLst>
          </p:cNvPr>
          <p:cNvSpPr>
            <a:spLocks noGrp="1"/>
          </p:cNvSpPr>
          <p:nvPr>
            <p:ph type="body" idx="1"/>
          </p:nvPr>
        </p:nvSpPr>
        <p:spPr>
          <a:xfrm>
            <a:off x="838200" y="1825625"/>
            <a:ext cx="10515600" cy="4351338"/>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6A13B03-5493-6C6F-E9FD-27A77B84AEB1}"/>
              </a:ext>
            </a:extLst>
          </p:cNvPr>
          <p:cNvSpPr>
            <a:spLocks noGrp="1"/>
          </p:cNvSpPr>
          <p:nvPr>
            <p:ph type="dt" sz="half" idx="2"/>
          </p:nvPr>
        </p:nvSpPr>
        <p:spPr>
          <a:xfrm>
            <a:off x="838200" y="6356350"/>
            <a:ext cx="2743200" cy="365125"/>
          </a:xfrm>
          <a:prstGeom prst="rect">
            <a:avLst/>
          </a:prstGeom>
        </p:spPr>
        <p:txBody>
          <a:bodyPr vert="horz" lIns="0" tIns="45720" rIns="0" bIns="45720" rtlCol="0" anchor="ctr"/>
          <a:lstStyle>
            <a:lvl1pPr algn="l">
              <a:defRPr sz="1200" b="0" i="0">
                <a:solidFill>
                  <a:schemeClr val="tx1">
                    <a:tint val="75000"/>
                  </a:schemeClr>
                </a:solidFill>
                <a:latin typeface="Helvetica" pitchFamily="2" charset="0"/>
              </a:defRPr>
            </a:lvl1pPr>
          </a:lstStyle>
          <a:p>
            <a:fld id="{663B815B-A8F6-D74A-9BCF-ECE7300C0FDA}" type="datetimeFigureOut">
              <a:rPr lang="en-US" smtClean="0"/>
              <a:pPr/>
              <a:t>10/2/2025</a:t>
            </a:fld>
            <a:endParaRPr lang="en-US" dirty="0"/>
          </a:p>
        </p:txBody>
      </p:sp>
      <p:sp>
        <p:nvSpPr>
          <p:cNvPr id="5" name="Footer Placeholder 4">
            <a:extLst>
              <a:ext uri="{FF2B5EF4-FFF2-40B4-BE49-F238E27FC236}">
                <a16:creationId xmlns:a16="http://schemas.microsoft.com/office/drawing/2014/main" id="{F68A35B9-0774-F4ED-115B-974762AB830C}"/>
              </a:ext>
            </a:extLst>
          </p:cNvPr>
          <p:cNvSpPr>
            <a:spLocks noGrp="1"/>
          </p:cNvSpPr>
          <p:nvPr>
            <p:ph type="ftr" sz="quarter" idx="3"/>
          </p:nvPr>
        </p:nvSpPr>
        <p:spPr>
          <a:xfrm>
            <a:off x="4038600" y="6356350"/>
            <a:ext cx="4114800" cy="365125"/>
          </a:xfrm>
          <a:prstGeom prst="rect">
            <a:avLst/>
          </a:prstGeom>
        </p:spPr>
        <p:txBody>
          <a:bodyPr vert="horz" lIns="0" tIns="45720" rIns="0" bIns="45720" rtlCol="0" anchor="ctr"/>
          <a:lstStyle>
            <a:lvl1pPr algn="ctr">
              <a:defRPr sz="1200" b="0" i="0">
                <a:solidFill>
                  <a:schemeClr val="tx1">
                    <a:tint val="75000"/>
                  </a:schemeClr>
                </a:solidFill>
                <a:latin typeface="Helvetica" pitchFamily="2" charset="0"/>
              </a:defRPr>
            </a:lvl1pPr>
          </a:lstStyle>
          <a:p>
            <a:endParaRPr lang="en-US" dirty="0"/>
          </a:p>
        </p:txBody>
      </p:sp>
    </p:spTree>
    <p:extLst>
      <p:ext uri="{BB962C8B-B14F-4D97-AF65-F5344CB8AC3E}">
        <p14:creationId xmlns:p14="http://schemas.microsoft.com/office/powerpoint/2010/main" val="1446603126"/>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5" r:id="rId6"/>
  </p:sldLayoutIdLst>
  <p:txStyles>
    <p:titleStyle>
      <a:lvl1pPr algn="l" defTabSz="914400" rtl="0" eaLnBrk="1" latinLnBrk="0" hangingPunct="1">
        <a:lnSpc>
          <a:spcPct val="90000"/>
        </a:lnSpc>
        <a:spcBef>
          <a:spcPct val="0"/>
        </a:spcBef>
        <a:buNone/>
        <a:defRPr sz="4200" b="1" i="0" kern="1200">
          <a:solidFill>
            <a:schemeClr val="tx1"/>
          </a:solidFill>
          <a:latin typeface="Helvetica" pitchFamily="2" charset="0"/>
          <a:ea typeface="+mj-ea"/>
          <a:cs typeface="+mj-cs"/>
        </a:defRPr>
      </a:lvl1pPr>
    </p:titleStyle>
    <p:bodyStyle>
      <a:lvl1pPr marL="180975" indent="-180975" algn="l" defTabSz="914400" rtl="0" eaLnBrk="1" latinLnBrk="0" hangingPunct="1">
        <a:lnSpc>
          <a:spcPts val="2400"/>
        </a:lnSpc>
        <a:spcBef>
          <a:spcPts val="1000"/>
        </a:spcBef>
        <a:spcAft>
          <a:spcPts val="0"/>
        </a:spcAft>
        <a:buFont typeface="Arial" panose="020B0604020202020204" pitchFamily="34" charset="0"/>
        <a:buChar char="•"/>
        <a:tabLst/>
        <a:defRPr sz="2100" b="0" i="0" kern="1200">
          <a:solidFill>
            <a:schemeClr val="tx1"/>
          </a:solidFill>
          <a:latin typeface="Helvetica" pitchFamily="2" charset="0"/>
          <a:ea typeface="+mn-ea"/>
          <a:cs typeface="+mn-cs"/>
        </a:defRPr>
      </a:lvl1pPr>
      <a:lvl2pPr marL="635000" indent="-177800" algn="l" defTabSz="914400" rtl="0" eaLnBrk="1" latinLnBrk="0" hangingPunct="1">
        <a:lnSpc>
          <a:spcPts val="2400"/>
        </a:lnSpc>
        <a:spcBef>
          <a:spcPts val="500"/>
        </a:spcBef>
        <a:spcAft>
          <a:spcPts val="0"/>
        </a:spcAft>
        <a:buFont typeface="Arial" panose="020B0604020202020204" pitchFamily="34" charset="0"/>
        <a:buChar char="•"/>
        <a:tabLst/>
        <a:defRPr sz="2100" b="0" i="0" kern="1200">
          <a:solidFill>
            <a:schemeClr val="tx1"/>
          </a:solidFill>
          <a:latin typeface="Helvetica" pitchFamily="2" charset="0"/>
          <a:ea typeface="+mn-ea"/>
          <a:cs typeface="+mn-cs"/>
        </a:defRPr>
      </a:lvl2pPr>
      <a:lvl3pPr marL="1087438" indent="-173038" algn="l" defTabSz="914400" rtl="0" eaLnBrk="1" latinLnBrk="0" hangingPunct="1">
        <a:lnSpc>
          <a:spcPts val="2400"/>
        </a:lnSpc>
        <a:spcBef>
          <a:spcPts val="500"/>
        </a:spcBef>
        <a:spcAft>
          <a:spcPts val="0"/>
        </a:spcAft>
        <a:buFont typeface="Arial" panose="020B0604020202020204" pitchFamily="34" charset="0"/>
        <a:buChar char="•"/>
        <a:tabLst/>
        <a:defRPr sz="2100" b="0" i="0" kern="1200">
          <a:solidFill>
            <a:schemeClr val="tx1"/>
          </a:solidFill>
          <a:latin typeface="Helvetica" pitchFamily="2" charset="0"/>
          <a:ea typeface="+mn-ea"/>
          <a:cs typeface="+mn-cs"/>
        </a:defRPr>
      </a:lvl3pPr>
      <a:lvl4pPr marL="1554163" indent="-182563" algn="l" defTabSz="914400" rtl="0" eaLnBrk="1" latinLnBrk="0" hangingPunct="1">
        <a:lnSpc>
          <a:spcPts val="2400"/>
        </a:lnSpc>
        <a:spcBef>
          <a:spcPts val="500"/>
        </a:spcBef>
        <a:spcAft>
          <a:spcPts val="0"/>
        </a:spcAft>
        <a:buFont typeface="Arial" panose="020B0604020202020204" pitchFamily="34" charset="0"/>
        <a:buChar char="•"/>
        <a:tabLst/>
        <a:defRPr sz="2100" b="0" i="0" kern="1200">
          <a:solidFill>
            <a:schemeClr val="tx1"/>
          </a:solidFill>
          <a:latin typeface="Helvetica" pitchFamily="2" charset="0"/>
          <a:ea typeface="+mn-ea"/>
          <a:cs typeface="+mn-cs"/>
        </a:defRPr>
      </a:lvl4pPr>
      <a:lvl5pPr marL="2008188" indent="-179388" algn="l" defTabSz="914400" rtl="0" eaLnBrk="1" latinLnBrk="0" hangingPunct="1">
        <a:lnSpc>
          <a:spcPts val="2400"/>
        </a:lnSpc>
        <a:spcBef>
          <a:spcPts val="500"/>
        </a:spcBef>
        <a:spcAft>
          <a:spcPts val="0"/>
        </a:spcAft>
        <a:buFont typeface="Arial" panose="020B0604020202020204" pitchFamily="34" charset="0"/>
        <a:buChar char="•"/>
        <a:tabLst/>
        <a:defRPr sz="21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1A42E84-092E-4C0F-9248-EF7ABEFEC6C1}"/>
              </a:ext>
            </a:extLst>
          </p:cNvPr>
          <p:cNvGraphicFramePr>
            <a:graphicFrameLocks noChangeAspect="1"/>
          </p:cNvGraphicFramePr>
          <p:nvPr userDrawn="1">
            <p:custDataLst>
              <p:tags r:id="rId22"/>
            </p:custDataLst>
            <p:extLst>
              <p:ext uri="{D42A27DB-BD31-4B8C-83A1-F6EECF244321}">
                <p14:modId xmlns:p14="http://schemas.microsoft.com/office/powerpoint/2010/main" val="21797540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68" name="think-cell Slide" r:id="rId23" imgW="592" imgH="591" progId="TCLayout.ActiveDocument.1">
                  <p:embed/>
                </p:oleObj>
              </mc:Choice>
              <mc:Fallback>
                <p:oleObj name="think-cell Slide" r:id="rId23" imgW="592" imgH="591" progId="TCLayout.ActiveDocument.1">
                  <p:embed/>
                  <p:pic>
                    <p:nvPicPr>
                      <p:cNvPr id="5" name="Object 4" hidden="1">
                        <a:extLst>
                          <a:ext uri="{FF2B5EF4-FFF2-40B4-BE49-F238E27FC236}">
                            <a16:creationId xmlns:a16="http://schemas.microsoft.com/office/drawing/2014/main" id="{C1A42E84-092E-4C0F-9248-EF7ABEFEC6C1}"/>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457200" y="361950"/>
            <a:ext cx="11274552" cy="451231"/>
          </a:xfrm>
          <a:prstGeom prst="rect">
            <a:avLst/>
          </a:prstGeom>
        </p:spPr>
        <p:txBody>
          <a:bodyPr vert="horz" lIns="0" tIns="0" rIns="0" bIns="0" rtlCol="0" anchor="t" anchorCtr="0">
            <a:noAutofit/>
          </a:bodyPr>
          <a:lstStyle/>
          <a:p>
            <a:r>
              <a:rPr lang="en-US"/>
              <a:t>Click to edit title</a:t>
            </a:r>
          </a:p>
        </p:txBody>
      </p:sp>
      <p:sp>
        <p:nvSpPr>
          <p:cNvPr id="3" name="Text Placeholder 2"/>
          <p:cNvSpPr>
            <a:spLocks noGrp="1"/>
          </p:cNvSpPr>
          <p:nvPr>
            <p:ph type="body" idx="1"/>
          </p:nvPr>
        </p:nvSpPr>
        <p:spPr>
          <a:xfrm>
            <a:off x="457200" y="1527048"/>
            <a:ext cx="11274552" cy="4462272"/>
          </a:xfrm>
          <a:prstGeom prst="rect">
            <a:avLst/>
          </a:prstGeom>
        </p:spPr>
        <p:txBody>
          <a:bodyPr vert="horz" lIns="0" tIns="0" rIns="0" bIns="0" rtlCol="0">
            <a:noAutofit/>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1258828"/>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 id="2147483939" r:id="rId13"/>
    <p:sldLayoutId id="2147483940" r:id="rId14"/>
    <p:sldLayoutId id="2147483941" r:id="rId15"/>
    <p:sldLayoutId id="2147483942" r:id="rId16"/>
    <p:sldLayoutId id="2147483943" r:id="rId17"/>
    <p:sldLayoutId id="2147483944" r:id="rId18"/>
    <p:sldLayoutId id="2147483945" r:id="rId19"/>
  </p:sldLayoutIdLst>
  <mc:AlternateContent xmlns:mc="http://schemas.openxmlformats.org/markup-compatibility/2006" xmlns:p14="http://schemas.microsoft.com/office/powerpoint/2010/main">
    <mc:Choice Requires="p14">
      <p:transition p14:dur="10"/>
    </mc:Choice>
    <mc:Fallback xmlns="">
      <p:transition/>
    </mc:Fallback>
  </mc:AlternateContent>
  <p:hf sldNum="0" hdr="0"/>
  <p:txStyles>
    <p:titleStyle>
      <a:lvl1pPr algn="l" defTabSz="914400" rtl="0" eaLnBrk="1" latinLnBrk="0" hangingPunct="1">
        <a:lnSpc>
          <a:spcPct val="90000"/>
        </a:lnSpc>
        <a:spcBef>
          <a:spcPts val="0"/>
        </a:spcBef>
        <a:spcAft>
          <a:spcPts val="1200"/>
        </a:spcAft>
        <a:buNone/>
        <a:defRPr sz="2400" kern="1200">
          <a:solidFill>
            <a:schemeClr val="tx2"/>
          </a:solidFill>
          <a:latin typeface="+mj-lt"/>
          <a:ea typeface="+mj-ea"/>
          <a:cs typeface="+mj-cs"/>
        </a:defRPr>
      </a:lvl1pPr>
    </p:titleStyle>
    <p:bodyStyle>
      <a:lvl1pPr marL="246063" indent="-246063" algn="l" defTabSz="914400" rtl="0" eaLnBrk="1" latinLnBrk="0" hangingPunct="1">
        <a:lnSpc>
          <a:spcPct val="90000"/>
        </a:lnSpc>
        <a:spcBef>
          <a:spcPts val="1200"/>
        </a:spcBef>
        <a:spcAft>
          <a:spcPts val="0"/>
        </a:spcAft>
        <a:buSzPct val="100000"/>
        <a:buFont typeface="Arial" panose="020B0604020202020204" pitchFamily="34" charset="0"/>
        <a:buChar char="•"/>
        <a:defRPr sz="1800" kern="1200">
          <a:solidFill>
            <a:schemeClr val="tx1"/>
          </a:solidFill>
          <a:latin typeface="+mn-lt"/>
          <a:ea typeface="+mn-ea"/>
          <a:cs typeface="+mn-cs"/>
        </a:defRPr>
      </a:lvl1pPr>
      <a:lvl2pPr marL="742950" indent="-314325" algn="l" defTabSz="914400" rtl="0" eaLnBrk="1" latinLnBrk="0" hangingPunct="1">
        <a:lnSpc>
          <a:spcPct val="90000"/>
        </a:lnSpc>
        <a:spcBef>
          <a:spcPts val="1200"/>
        </a:spcBef>
        <a:spcAft>
          <a:spcPts val="0"/>
        </a:spcAft>
        <a:buSzPct val="100000"/>
        <a:buFont typeface="Arial" panose="020B0604020202020204" pitchFamily="34" charset="0"/>
        <a:buChar char="–"/>
        <a:defRPr sz="1800" kern="1200">
          <a:solidFill>
            <a:schemeClr val="tx1"/>
          </a:solidFill>
          <a:latin typeface="+mn-lt"/>
          <a:ea typeface="+mn-ea"/>
          <a:cs typeface="+mn-cs"/>
        </a:defRPr>
      </a:lvl2pPr>
      <a:lvl3pPr marL="1174750" indent="-247650" algn="l" defTabSz="914400" rtl="0" eaLnBrk="1" latinLnBrk="0" hangingPunct="1">
        <a:lnSpc>
          <a:spcPct val="90000"/>
        </a:lnSpc>
        <a:spcBef>
          <a:spcPts val="1200"/>
        </a:spcBef>
        <a:spcAft>
          <a:spcPts val="0"/>
        </a:spcAft>
        <a:buSzPct val="100000"/>
        <a:buFont typeface="Arial" panose="020B0604020202020204" pitchFamily="34" charset="0"/>
        <a:buChar char="•"/>
        <a:defRPr sz="1800" kern="1200">
          <a:solidFill>
            <a:schemeClr val="tx1"/>
          </a:solidFill>
          <a:latin typeface="+mn-lt"/>
          <a:ea typeface="+mn-ea"/>
          <a:cs typeface="+mn-cs"/>
        </a:defRPr>
      </a:lvl3pPr>
      <a:lvl4pPr marL="1674813" indent="-317500" algn="l" defTabSz="914400" rtl="0" eaLnBrk="1" latinLnBrk="0" hangingPunct="1">
        <a:lnSpc>
          <a:spcPct val="90000"/>
        </a:lnSpc>
        <a:spcBef>
          <a:spcPts val="1200"/>
        </a:spcBef>
        <a:spcAft>
          <a:spcPts val="0"/>
        </a:spcAft>
        <a:buSzPct val="100000"/>
        <a:buFont typeface="Arial" panose="020B0604020202020204" pitchFamily="34" charset="0"/>
        <a:buChar char="–"/>
        <a:tabLst/>
        <a:defRPr sz="1800" kern="1200">
          <a:solidFill>
            <a:schemeClr val="tx1"/>
          </a:solidFill>
          <a:latin typeface="+mn-lt"/>
          <a:ea typeface="+mn-ea"/>
          <a:cs typeface="+mn-cs"/>
        </a:defRPr>
      </a:lvl4pPr>
      <a:lvl5pPr marL="2105025" indent="-247650" algn="l" defTabSz="914400" rtl="0" eaLnBrk="1" latinLnBrk="0" hangingPunct="1">
        <a:lnSpc>
          <a:spcPct val="90000"/>
        </a:lnSpc>
        <a:spcBef>
          <a:spcPts val="1200"/>
        </a:spcBef>
        <a:spcAft>
          <a:spcPts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4" orient="horz" pos="2160">
          <p15:clr>
            <a:srgbClr val="A4A3A4"/>
          </p15:clr>
        </p15:guide>
        <p15:guide id="15" pos="3840">
          <p15:clr>
            <a:srgbClr val="A4A3A4"/>
          </p15:clr>
        </p15:guide>
        <p15:guide id="16" orient="horz" pos="228">
          <p15:clr>
            <a:srgbClr val="5ACBF0"/>
          </p15:clr>
        </p15:guide>
        <p15:guide id="17" orient="horz" pos="537">
          <p15:clr>
            <a:srgbClr val="FDE53C"/>
          </p15:clr>
        </p15:guide>
        <p15:guide id="18" orient="horz" pos="848">
          <p15:clr>
            <a:srgbClr val="FDE53C"/>
          </p15:clr>
        </p15:guide>
        <p15:guide id="19" orient="horz" pos="960">
          <p15:clr>
            <a:srgbClr val="5ACBF0"/>
          </p15:clr>
        </p15:guide>
        <p15:guide id="20" orient="horz" pos="3773">
          <p15:clr>
            <a:srgbClr val="FBAE40"/>
          </p15:clr>
        </p15:guide>
        <p15:guide id="21" orient="horz" pos="4001">
          <p15:clr>
            <a:srgbClr val="5ACBF0"/>
          </p15:clr>
        </p15:guide>
        <p15:guide id="22" orient="horz" pos="4113">
          <p15:clr>
            <a:srgbClr val="5ACBF0"/>
          </p15:clr>
        </p15:guide>
        <p15:guide id="23" pos="288">
          <p15:clr>
            <a:srgbClr val="5ACBF0"/>
          </p15:clr>
        </p15:guide>
        <p15:guide id="24" pos="3756">
          <p15:clr>
            <a:srgbClr val="5ACBF0"/>
          </p15:clr>
        </p15:guide>
        <p15:guide id="25" pos="3927">
          <p15:clr>
            <a:srgbClr val="5ACBF0"/>
          </p15:clr>
        </p15:guide>
        <p15:guide id="26" pos="7394">
          <p15:clr>
            <a:srgbClr val="5ACBF0"/>
          </p15:clr>
        </p15:guide>
        <p15:guide id="27" orient="horz" pos="3969">
          <p15:clr>
            <a:srgbClr val="9FCC3B"/>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18.xml"/><Relationship Id="rId7" Type="http://schemas.openxmlformats.org/officeDocument/2006/relationships/image" Target="../media/image2.emf"/><Relationship Id="rId2" Type="http://schemas.openxmlformats.org/officeDocument/2006/relationships/tags" Target="../tags/tag17.xml"/><Relationship Id="rId1" Type="http://schemas.openxmlformats.org/officeDocument/2006/relationships/vmlDrawing" Target="../drawings/vmlDrawing12.vml"/><Relationship Id="rId6" Type="http://schemas.openxmlformats.org/officeDocument/2006/relationships/oleObject" Target="../embeddings/oleObject10.bin"/><Relationship Id="rId5" Type="http://schemas.openxmlformats.org/officeDocument/2006/relationships/notesSlide" Target="../notesSlides/notesSlide1.xml"/><Relationship Id="rId4" Type="http://schemas.openxmlformats.org/officeDocument/2006/relationships/slideLayout" Target="../slideLayouts/slideLayout18.xml"/><Relationship Id="rId9" Type="http://schemas.openxmlformats.org/officeDocument/2006/relationships/image" Target="../media/image23.jpg"/></Relationships>
</file>

<file path=ppt/slides/_rels/slide1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hyperlink" Target="mailto:bdto@mit.edu"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xml"/><Relationship Id="rId1" Type="http://schemas.openxmlformats.org/officeDocument/2006/relationships/slideLayout" Target="../slideLayouts/slideLayout1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5.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NULL"/><Relationship Id="rId2" Type="http://schemas.openxmlformats.org/officeDocument/2006/relationships/tags" Target="../tags/tag19.xml"/><Relationship Id="rId1" Type="http://schemas.openxmlformats.org/officeDocument/2006/relationships/vmlDrawing" Target="../drawings/vmlDrawing13.vml"/><Relationship Id="rId6" Type="http://schemas.openxmlformats.org/officeDocument/2006/relationships/oleObject" Target="../embeddings/oleObject11.bin"/><Relationship Id="rId5" Type="http://schemas.openxmlformats.org/officeDocument/2006/relationships/notesSlide" Target="../notesSlides/notesSlide3.xml"/><Relationship Id="rId4"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91DBAE4-993A-477A-8E38-A7A507C6BF6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15" name="think-cell Slide" r:id="rId6" imgW="473" imgH="473" progId="TCLayout.ActiveDocument.1">
                  <p:embed/>
                </p:oleObj>
              </mc:Choice>
              <mc:Fallback>
                <p:oleObj name="think-cell Slide" r:id="rId6" imgW="473" imgH="473" progId="TCLayout.ActiveDocument.1">
                  <p:embed/>
                  <p:pic>
                    <p:nvPicPr>
                      <p:cNvPr id="3" name="Object 2" hidden="1">
                        <a:extLst>
                          <a:ext uri="{FF2B5EF4-FFF2-40B4-BE49-F238E27FC236}">
                            <a16:creationId xmlns:a16="http://schemas.microsoft.com/office/drawing/2014/main" id="{691DBAE4-993A-477A-8E38-A7A507C6BF6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2" name="Straight Connector 1">
            <a:extLst>
              <a:ext uri="{FF2B5EF4-FFF2-40B4-BE49-F238E27FC236}">
                <a16:creationId xmlns:a16="http://schemas.microsoft.com/office/drawing/2014/main" id="{6D2CF9A3-8397-9717-5C81-16749505A0DA}"/>
              </a:ext>
            </a:extLst>
          </p:cNvPr>
          <p:cNvCxnSpPr>
            <a:cxnSpLocks/>
          </p:cNvCxnSpPr>
          <p:nvPr/>
        </p:nvCxnSpPr>
        <p:spPr>
          <a:xfrm>
            <a:off x="419548" y="3800568"/>
            <a:ext cx="6469524" cy="0"/>
          </a:xfrm>
          <a:prstGeom prst="line">
            <a:avLst/>
          </a:prstGeom>
          <a:noFill/>
          <a:ln w="12700" cap="flat" cmpd="sng">
            <a:solidFill>
              <a:srgbClr val="6F7878"/>
            </a:solidFill>
            <a:prstDash val="solid"/>
            <a:round/>
            <a:headEnd type="none" w="lg" len="med"/>
            <a:tailEnd type="none" w="lg" len="med"/>
          </a:ln>
        </p:spPr>
      </p:cxnSp>
      <p:pic>
        <p:nvPicPr>
          <p:cNvPr id="9" name="Picture 8">
            <a:extLst>
              <a:ext uri="{FF2B5EF4-FFF2-40B4-BE49-F238E27FC236}">
                <a16:creationId xmlns:a16="http://schemas.microsoft.com/office/drawing/2014/main" id="{F9A80796-364E-4D11-913E-A5E2FB231FCB}"/>
              </a:ext>
            </a:extLst>
          </p:cNvPr>
          <p:cNvPicPr>
            <a:picLocks noChangeAspect="1"/>
          </p:cNvPicPr>
          <p:nvPr/>
        </p:nvPicPr>
        <p:blipFill>
          <a:blip r:embed="rId8">
            <a:extLst>
              <a:ext uri="{28A0092B-C50C-407E-A947-70E740481C1C}">
                <a14:useLocalDpi xmlns:a14="http://schemas.microsoft.com/office/drawing/2010/main" val="0"/>
              </a:ext>
            </a:extLst>
          </a:blip>
          <a:srcRect l="1495" r="1495"/>
          <a:stretch/>
        </p:blipFill>
        <p:spPr>
          <a:xfrm>
            <a:off x="300023" y="71796"/>
            <a:ext cx="1194102" cy="761996"/>
          </a:xfrm>
          <a:prstGeom prst="rect">
            <a:avLst/>
          </a:prstGeom>
        </p:spPr>
      </p:pic>
      <p:sp>
        <p:nvSpPr>
          <p:cNvPr id="10" name="Title 1">
            <a:extLst>
              <a:ext uri="{FF2B5EF4-FFF2-40B4-BE49-F238E27FC236}">
                <a16:creationId xmlns:a16="http://schemas.microsoft.com/office/drawing/2014/main" id="{D5F84B82-D48F-4674-8CAF-4EE73529825E}"/>
              </a:ext>
            </a:extLst>
          </p:cNvPr>
          <p:cNvSpPr txBox="1">
            <a:spLocks/>
          </p:cNvSpPr>
          <p:nvPr>
            <p:custDataLst>
              <p:tags r:id="rId3"/>
            </p:custDataLst>
          </p:nvPr>
        </p:nvSpPr>
        <p:spPr>
          <a:xfrm>
            <a:off x="300022" y="2060236"/>
            <a:ext cx="6882013" cy="1994392"/>
          </a:xfrm>
          <a:prstGeom prst="rect">
            <a:avLst/>
          </a:prstGeom>
        </p:spPr>
        <p:txBody>
          <a:bodyPr vert="horz"/>
          <a:lstStyle>
            <a:lvl1pPr algn="l" defTabSz="914400" rtl="0" eaLnBrk="1" latinLnBrk="0" hangingPunct="1">
              <a:lnSpc>
                <a:spcPct val="90000"/>
              </a:lnSpc>
              <a:spcBef>
                <a:spcPct val="0"/>
              </a:spcBef>
              <a:spcAft>
                <a:spcPts val="1200"/>
              </a:spcAft>
              <a:buNone/>
              <a:defRPr sz="2400" kern="1200">
                <a:solidFill>
                  <a:schemeClr val="tx2"/>
                </a:solidFill>
                <a:latin typeface="+mj-lt"/>
                <a:ea typeface="+mj-ea"/>
                <a:cs typeface="+mj-cs"/>
              </a:defRPr>
            </a:lvl1pPr>
          </a:lstStyle>
          <a:p>
            <a:pPr>
              <a:lnSpc>
                <a:spcPct val="100000"/>
              </a:lnSpc>
              <a:spcAft>
                <a:spcPts val="0"/>
              </a:spcAft>
            </a:pPr>
            <a:r>
              <a:rPr lang="en-US" sz="3000" b="1" dirty="0">
                <a:solidFill>
                  <a:schemeClr val="tx1"/>
                </a:solidFill>
                <a:latin typeface="Arial" panose="020B0604020202020204" pitchFamily="34" charset="0"/>
                <a:cs typeface="Arial" panose="020B0604020202020204" pitchFamily="34" charset="0"/>
              </a:rPr>
              <a:t>Enterprise Resource Planning (ERP) Project Update: Discovery Phase</a:t>
            </a:r>
          </a:p>
        </p:txBody>
      </p:sp>
      <p:sp>
        <p:nvSpPr>
          <p:cNvPr id="11" name="TextBox 10">
            <a:extLst>
              <a:ext uri="{FF2B5EF4-FFF2-40B4-BE49-F238E27FC236}">
                <a16:creationId xmlns:a16="http://schemas.microsoft.com/office/drawing/2014/main" id="{46829077-F34F-479F-B932-42F726B398DE}"/>
              </a:ext>
            </a:extLst>
          </p:cNvPr>
          <p:cNvSpPr txBox="1"/>
          <p:nvPr/>
        </p:nvSpPr>
        <p:spPr>
          <a:xfrm>
            <a:off x="419548" y="4182713"/>
            <a:ext cx="6362992" cy="1938992"/>
          </a:xfrm>
          <a:prstGeom prst="rect">
            <a:avLst/>
          </a:prstGeom>
          <a:noFill/>
        </p:spPr>
        <p:txBody>
          <a:bodyPr wrap="square" lIns="0" rtlCol="0">
            <a:spAutoFit/>
          </a:bodyPr>
          <a:lstStyle/>
          <a:p>
            <a:r>
              <a:rPr lang="en-US" sz="2400" b="1" dirty="0">
                <a:latin typeface="Arial" panose="020B0604020202020204" pitchFamily="34" charset="0"/>
                <a:cs typeface="Arial" panose="020B0604020202020204" pitchFamily="34" charset="0"/>
              </a:rPr>
              <a:t>DAF and Administrator Meetings</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Business &amp; Digital Transformation Office</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Fall 2025</a:t>
            </a:r>
          </a:p>
        </p:txBody>
      </p:sp>
      <p:pic>
        <p:nvPicPr>
          <p:cNvPr id="5" name="Picture 4">
            <a:extLst>
              <a:ext uri="{FF2B5EF4-FFF2-40B4-BE49-F238E27FC236}">
                <a16:creationId xmlns:a16="http://schemas.microsoft.com/office/drawing/2014/main" id="{97BC6774-E827-4330-BBAA-60517B4175E4}"/>
              </a:ext>
            </a:extLst>
          </p:cNvPr>
          <p:cNvPicPr>
            <a:picLocks noChangeAspect="1"/>
          </p:cNvPicPr>
          <p:nvPr/>
        </p:nvPicPr>
        <p:blipFill rotWithShape="1">
          <a:blip r:embed="rId9"/>
          <a:srcRect l="7975" r="43109"/>
          <a:stretch/>
        </p:blipFill>
        <p:spPr>
          <a:xfrm>
            <a:off x="7182035" y="0"/>
            <a:ext cx="5009965" cy="6858000"/>
          </a:xfrm>
          <a:prstGeom prst="rect">
            <a:avLst/>
          </a:prstGeom>
        </p:spPr>
      </p:pic>
    </p:spTree>
    <p:extLst>
      <p:ext uri="{BB962C8B-B14F-4D97-AF65-F5344CB8AC3E}">
        <p14:creationId xmlns:p14="http://schemas.microsoft.com/office/powerpoint/2010/main" val="2310009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118A2A-98FA-4731-B74F-A6FEF5E59A3D}"/>
              </a:ext>
            </a:extLst>
          </p:cNvPr>
          <p:cNvSpPr>
            <a:spLocks noGrp="1"/>
          </p:cNvSpPr>
          <p:nvPr>
            <p:ph sz="quarter" idx="10"/>
          </p:nvPr>
        </p:nvSpPr>
        <p:spPr>
          <a:xfrm>
            <a:off x="186560" y="844210"/>
            <a:ext cx="11586340" cy="1747003"/>
          </a:xfrm>
        </p:spPr>
        <p:txBody>
          <a:bodyPr/>
          <a:lstStyle/>
          <a:p>
            <a:pPr marL="0" indent="0">
              <a:buNone/>
            </a:pPr>
            <a:r>
              <a:rPr lang="en-US" sz="2000" dirty="0"/>
              <a:t>Based on what you know to date…</a:t>
            </a:r>
          </a:p>
          <a:p>
            <a:pPr>
              <a:buFont typeface="Wingdings" panose="05000000000000000000" pitchFamily="2" charset="2"/>
              <a:buChar char="q"/>
            </a:pPr>
            <a:r>
              <a:rPr lang="en-US" sz="2000" b="1" dirty="0"/>
              <a:t> </a:t>
            </a:r>
            <a:r>
              <a:rPr lang="en-US" sz="2000" dirty="0"/>
              <a:t>What are you </a:t>
            </a:r>
            <a:r>
              <a:rPr lang="en-US" sz="2000" b="1" dirty="0"/>
              <a:t>most excited </a:t>
            </a:r>
            <a:r>
              <a:rPr lang="en-US" sz="2000" dirty="0"/>
              <a:t>about? </a:t>
            </a:r>
          </a:p>
          <a:p>
            <a:pPr>
              <a:buFont typeface="Wingdings" panose="05000000000000000000" pitchFamily="2" charset="2"/>
              <a:buChar char="q"/>
            </a:pPr>
            <a:r>
              <a:rPr lang="en-US" sz="2000" b="1" dirty="0"/>
              <a:t> </a:t>
            </a:r>
            <a:r>
              <a:rPr lang="en-US" sz="2000" dirty="0"/>
              <a:t>What </a:t>
            </a:r>
            <a:r>
              <a:rPr lang="en-US" sz="2000" b="1" dirty="0"/>
              <a:t>gives you pause? </a:t>
            </a:r>
          </a:p>
          <a:p>
            <a:pPr marL="342900" indent="-342900">
              <a:buFont typeface="Wingdings" panose="05000000000000000000" pitchFamily="2" charset="2"/>
              <a:buChar char="q"/>
            </a:pPr>
            <a:r>
              <a:rPr lang="en-US" sz="2000" b="1" dirty="0"/>
              <a:t>Questions</a:t>
            </a:r>
            <a:r>
              <a:rPr lang="en-US" sz="2000" dirty="0"/>
              <a:t> or </a:t>
            </a:r>
            <a:r>
              <a:rPr lang="en-US" sz="2000" b="1" dirty="0"/>
              <a:t>clarifications</a:t>
            </a:r>
            <a:r>
              <a:rPr lang="en-US" sz="2000" dirty="0"/>
              <a:t> on the project overall?</a:t>
            </a:r>
          </a:p>
          <a:p>
            <a:pPr marL="228600" indent="-228600"/>
            <a:endParaRPr lang="en-US" sz="2000" dirty="0"/>
          </a:p>
        </p:txBody>
      </p:sp>
      <p:sp>
        <p:nvSpPr>
          <p:cNvPr id="4" name="Title 5">
            <a:extLst>
              <a:ext uri="{FF2B5EF4-FFF2-40B4-BE49-F238E27FC236}">
                <a16:creationId xmlns:a16="http://schemas.microsoft.com/office/drawing/2014/main" id="{CC41B63C-93E1-4836-9200-A4968570BC0B}"/>
              </a:ext>
            </a:extLst>
          </p:cNvPr>
          <p:cNvSpPr txBox="1">
            <a:spLocks/>
          </p:cNvSpPr>
          <p:nvPr/>
        </p:nvSpPr>
        <p:spPr>
          <a:xfrm>
            <a:off x="186560" y="249027"/>
            <a:ext cx="11276013" cy="443198"/>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spcAft>
                <a:spcPts val="1200"/>
              </a:spcAft>
              <a:buNone/>
              <a:defRPr sz="2400" kern="1200">
                <a:solidFill>
                  <a:schemeClr val="tx2"/>
                </a:solidFill>
                <a:latin typeface="+mj-lt"/>
                <a:ea typeface="+mj-ea"/>
                <a:cs typeface="+mj-cs"/>
              </a:defRPr>
            </a:lvl1pPr>
          </a:lstStyle>
          <a:p>
            <a:r>
              <a:rPr lang="en-US" sz="2800" b="1" dirty="0">
                <a:solidFill>
                  <a:schemeClr val="tx1"/>
                </a:solidFill>
                <a:latin typeface="+mn-lt"/>
              </a:rPr>
              <a:t>Discussion</a:t>
            </a:r>
          </a:p>
        </p:txBody>
      </p:sp>
      <p:pic>
        <p:nvPicPr>
          <p:cNvPr id="10" name="Picture 9">
            <a:extLst>
              <a:ext uri="{FF2B5EF4-FFF2-40B4-BE49-F238E27FC236}">
                <a16:creationId xmlns:a16="http://schemas.microsoft.com/office/drawing/2014/main" id="{08530B44-5BD2-40DA-B382-1AE03A8874BC}"/>
              </a:ext>
            </a:extLst>
          </p:cNvPr>
          <p:cNvPicPr>
            <a:picLocks noChangeAspect="1"/>
          </p:cNvPicPr>
          <p:nvPr/>
        </p:nvPicPr>
        <p:blipFill rotWithShape="1">
          <a:blip r:embed="rId2"/>
          <a:srcRect t="39469" b="13151"/>
          <a:stretch/>
        </p:blipFill>
        <p:spPr>
          <a:xfrm>
            <a:off x="0" y="3006969"/>
            <a:ext cx="12192000" cy="3851031"/>
          </a:xfrm>
          <a:prstGeom prst="rect">
            <a:avLst/>
          </a:prstGeom>
        </p:spPr>
      </p:pic>
      <p:sp>
        <p:nvSpPr>
          <p:cNvPr id="11" name="TextBox 10">
            <a:extLst>
              <a:ext uri="{FF2B5EF4-FFF2-40B4-BE49-F238E27FC236}">
                <a16:creationId xmlns:a16="http://schemas.microsoft.com/office/drawing/2014/main" id="{9B884828-313C-4221-BB74-BFFDB5D041E9}"/>
              </a:ext>
            </a:extLst>
          </p:cNvPr>
          <p:cNvSpPr txBox="1"/>
          <p:nvPr/>
        </p:nvSpPr>
        <p:spPr>
          <a:xfrm>
            <a:off x="11687908" y="6616882"/>
            <a:ext cx="513058" cy="246221"/>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E3E77-BF6D-EE40-8A54-12C90C4E24F6}" type="slidenum">
              <a:rPr kumimoji="0" lang="en-US" sz="1000" b="0" i="0" u="none" strike="noStrike" kern="1200" cap="none" spc="75" normalizeH="0" baseline="0" noProof="0" smtClean="0">
                <a:ln>
                  <a:noFill/>
                </a:ln>
                <a:solidFill>
                  <a:schemeClr val="bg1"/>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75" normalizeH="0" baseline="0" noProof="0" dirty="0">
              <a:ln>
                <a:noFill/>
              </a:ln>
              <a:solidFill>
                <a:schemeClr val="bg1"/>
              </a:solidFill>
              <a:effectLst/>
              <a:uLnTx/>
              <a:uFillTx/>
              <a:latin typeface="Arial"/>
              <a:ea typeface="+mn-ea"/>
              <a:cs typeface="Arial"/>
            </a:endParaRPr>
          </a:p>
        </p:txBody>
      </p:sp>
    </p:spTree>
    <p:extLst>
      <p:ext uri="{BB962C8B-B14F-4D97-AF65-F5344CB8AC3E}">
        <p14:creationId xmlns:p14="http://schemas.microsoft.com/office/powerpoint/2010/main" val="537536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EFC74683-ADD4-4ABC-B229-044072F43FA3}"/>
              </a:ext>
            </a:extLst>
          </p:cNvPr>
          <p:cNvSpPr>
            <a:spLocks noGrp="1"/>
          </p:cNvSpPr>
          <p:nvPr>
            <p:ph type="title"/>
          </p:nvPr>
        </p:nvSpPr>
        <p:spPr>
          <a:xfrm>
            <a:off x="186560" y="249027"/>
            <a:ext cx="11276013" cy="443198"/>
          </a:xfrm>
        </p:spPr>
        <p:txBody>
          <a:bodyPr/>
          <a:lstStyle/>
          <a:p>
            <a:r>
              <a:rPr lang="en-US" sz="2800" b="1" dirty="0">
                <a:solidFill>
                  <a:schemeClr val="tx1"/>
                </a:solidFill>
                <a:latin typeface="+mn-lt"/>
              </a:rPr>
              <a:t>Looking Ahead</a:t>
            </a:r>
          </a:p>
        </p:txBody>
      </p:sp>
      <p:sp>
        <p:nvSpPr>
          <p:cNvPr id="7" name="object 2">
            <a:extLst>
              <a:ext uri="{FF2B5EF4-FFF2-40B4-BE49-F238E27FC236}">
                <a16:creationId xmlns:a16="http://schemas.microsoft.com/office/drawing/2014/main" id="{75F18C3A-40AE-4B6D-8E18-1C73E979DE6C}"/>
              </a:ext>
            </a:extLst>
          </p:cNvPr>
          <p:cNvSpPr txBox="1"/>
          <p:nvPr/>
        </p:nvSpPr>
        <p:spPr>
          <a:xfrm>
            <a:off x="186560" y="762173"/>
            <a:ext cx="7700140" cy="5722079"/>
          </a:xfrm>
          <a:prstGeom prst="rect">
            <a:avLst/>
          </a:prstGeom>
        </p:spPr>
        <p:txBody>
          <a:bodyPr vert="horz" wrap="square" lIns="0" tIns="88900" rIns="0" bIns="0" rtlCol="0">
            <a:spAutoFit/>
          </a:bodyPr>
          <a:lstStyle/>
          <a:p>
            <a:r>
              <a:rPr lang="en-US" sz="2000" b="1" dirty="0">
                <a:solidFill>
                  <a:schemeClr val="tx2">
                    <a:lumMod val="75000"/>
                    <a:lumOff val="25000"/>
                  </a:schemeClr>
                </a:solidFill>
                <a:ea typeface="Calibri" panose="020F0502020204030204" pitchFamily="34" charset="0"/>
              </a:rPr>
              <a:t>Key Takeaways</a:t>
            </a:r>
            <a:endParaRPr lang="en-US" sz="1700" dirty="0"/>
          </a:p>
          <a:p>
            <a:pPr marL="519113" lvl="1" indent="-234950">
              <a:buFont typeface="Wingdings" panose="05000000000000000000" pitchFamily="2" charset="2"/>
              <a:buChar char="§"/>
            </a:pPr>
            <a:r>
              <a:rPr lang="en-US" sz="1700" b="1" dirty="0"/>
              <a:t>Your input and subject matter expertise </a:t>
            </a:r>
            <a:r>
              <a:rPr lang="en-US" sz="1700" dirty="0"/>
              <a:t>is key - thank you to those participating and informing the Discovery phase so far!</a:t>
            </a:r>
          </a:p>
          <a:p>
            <a:pPr marL="519113" lvl="1" indent="-234950">
              <a:buFont typeface="Wingdings" panose="05000000000000000000" pitchFamily="2" charset="2"/>
              <a:buChar char="§"/>
            </a:pPr>
            <a:r>
              <a:rPr lang="en-US" sz="1700" dirty="0"/>
              <a:t>The</a:t>
            </a:r>
            <a:r>
              <a:rPr lang="en-US" sz="1700" b="1" dirty="0"/>
              <a:t> Discovery </a:t>
            </a:r>
            <a:r>
              <a:rPr lang="en-US" sz="1700" dirty="0"/>
              <a:t>phase</a:t>
            </a:r>
            <a:r>
              <a:rPr lang="en-US" sz="1700" b="1" dirty="0"/>
              <a:t> </a:t>
            </a:r>
            <a:r>
              <a:rPr lang="en-US" sz="1700" dirty="0"/>
              <a:t>ends </a:t>
            </a:r>
            <a:r>
              <a:rPr lang="en-US" sz="1700" b="1" dirty="0"/>
              <a:t>Jan. 2026.</a:t>
            </a:r>
          </a:p>
          <a:p>
            <a:pPr marL="519113" lvl="1" indent="-234950">
              <a:buFont typeface="Wingdings" panose="05000000000000000000" pitchFamily="2" charset="2"/>
              <a:buChar char="§"/>
            </a:pPr>
            <a:r>
              <a:rPr lang="en-US" sz="1700" dirty="0"/>
              <a:t>The</a:t>
            </a:r>
            <a:r>
              <a:rPr lang="en-US" sz="1700" b="1" dirty="0"/>
              <a:t> Implementation </a:t>
            </a:r>
            <a:r>
              <a:rPr lang="en-US" sz="1700" dirty="0"/>
              <a:t>phase</a:t>
            </a:r>
            <a:r>
              <a:rPr lang="en-US" sz="1700" b="1" dirty="0"/>
              <a:t> </a:t>
            </a:r>
            <a:r>
              <a:rPr lang="en-US" sz="1700" dirty="0"/>
              <a:t>begins </a:t>
            </a:r>
            <a:r>
              <a:rPr lang="en-US" sz="1700" b="1" dirty="0"/>
              <a:t>Feb. 2026 </a:t>
            </a:r>
            <a:r>
              <a:rPr lang="en-US" sz="1700" dirty="0"/>
              <a:t>and will initially focus on design and configuration activities. </a:t>
            </a:r>
          </a:p>
          <a:p>
            <a:pPr marL="685800" lvl="2" indent="-166688">
              <a:buFont typeface="Arial" panose="020B0604020202020204" pitchFamily="34" charset="0"/>
              <a:buChar char="•"/>
            </a:pPr>
            <a:r>
              <a:rPr lang="en-US" sz="1700" dirty="0"/>
              <a:t>We will engage DAFs, Administrators and others to participate and provide feedback.</a:t>
            </a:r>
          </a:p>
          <a:p>
            <a:pPr marL="519113" lvl="1" indent="-236538">
              <a:buFont typeface="Wingdings" panose="05000000000000000000" pitchFamily="2" charset="2"/>
              <a:buChar char="§"/>
            </a:pPr>
            <a:r>
              <a:rPr lang="en-US" sz="1700" dirty="0"/>
              <a:t>An </a:t>
            </a:r>
            <a:r>
              <a:rPr lang="en-US" sz="1700" b="1" dirty="0"/>
              <a:t>ERP project website will launch in Nov. 2025 </a:t>
            </a:r>
            <a:r>
              <a:rPr lang="en-US" sz="1700" dirty="0"/>
              <a:t>to share information such as FAQs, glossary, and project resources.</a:t>
            </a:r>
          </a:p>
          <a:p>
            <a:pPr marL="519113" lvl="1" indent="-236538">
              <a:buFont typeface="Wingdings" panose="05000000000000000000" pitchFamily="2" charset="2"/>
              <a:buChar char="§"/>
            </a:pPr>
            <a:r>
              <a:rPr lang="en-US" sz="1700" dirty="0"/>
              <a:t>Stay curious, share your thoughts and please ask questions! </a:t>
            </a:r>
          </a:p>
          <a:p>
            <a:endParaRPr lang="en-US" sz="1700" b="1" dirty="0">
              <a:ea typeface="Calibri" panose="020F0502020204030204" pitchFamily="34" charset="0"/>
            </a:endParaRPr>
          </a:p>
          <a:p>
            <a:r>
              <a:rPr lang="en-US" sz="2000" b="1" dirty="0">
                <a:solidFill>
                  <a:schemeClr val="tx2">
                    <a:lumMod val="75000"/>
                    <a:lumOff val="25000"/>
                  </a:schemeClr>
                </a:solidFill>
                <a:ea typeface="Calibri" panose="020F0502020204030204" pitchFamily="34" charset="0"/>
              </a:rPr>
              <a:t>Upcoming Events</a:t>
            </a:r>
          </a:p>
          <a:p>
            <a:pPr marL="519113" lvl="1" indent="-234950">
              <a:buFont typeface="Wingdings" panose="05000000000000000000" pitchFamily="2" charset="2"/>
              <a:buChar char="§"/>
            </a:pPr>
            <a:r>
              <a:rPr lang="en-US" sz="1700" b="1" dirty="0"/>
              <a:t>Oct. 29: </a:t>
            </a:r>
            <a:r>
              <a:rPr lang="en-US" sz="1800" dirty="0">
                <a:effectLst/>
                <a:ea typeface="Calibri" panose="020F0502020204030204" pitchFamily="34" charset="0"/>
                <a:cs typeface="Calibri" panose="020F0502020204030204" pitchFamily="34" charset="0"/>
              </a:rPr>
              <a:t>Collaborating for MIT’s Future Poster Session.</a:t>
            </a:r>
          </a:p>
          <a:p>
            <a:pPr marL="519113" lvl="1" indent="-234950">
              <a:buFont typeface="Wingdings" panose="05000000000000000000" pitchFamily="2" charset="2"/>
              <a:buChar char="§"/>
            </a:pPr>
            <a:r>
              <a:rPr lang="en-US" sz="1700" b="1" dirty="0"/>
              <a:t>Nov. 20: </a:t>
            </a:r>
            <a:r>
              <a:rPr lang="en-US" sz="1700" dirty="0">
                <a:solidFill>
                  <a:srgbClr val="000000"/>
                </a:solidFill>
                <a:effectLst/>
                <a:ea typeface="Times New Roman" panose="02020603050405020304" pitchFamily="18" charset="0"/>
                <a:cs typeface="Calibri" panose="020F0502020204030204" pitchFamily="34" charset="0"/>
              </a:rPr>
              <a:t>Fall 2025 Admin. Staff </a:t>
            </a:r>
            <a:r>
              <a:rPr lang="en-US" sz="1700" dirty="0">
                <a:solidFill>
                  <a:srgbClr val="000000"/>
                </a:solidFill>
                <a:ea typeface="Times New Roman" panose="02020603050405020304" pitchFamily="18" charset="0"/>
                <a:cs typeface="Calibri" panose="020F0502020204030204" pitchFamily="34" charset="0"/>
              </a:rPr>
              <a:t>Meeting</a:t>
            </a:r>
            <a:r>
              <a:rPr lang="en-US" sz="1700" dirty="0">
                <a:solidFill>
                  <a:srgbClr val="000000"/>
                </a:solidFill>
                <a:effectLst/>
                <a:ea typeface="Times New Roman" panose="02020603050405020304" pitchFamily="18" charset="0"/>
                <a:cs typeface="Calibri" panose="020F0502020204030204" pitchFamily="34" charset="0"/>
              </a:rPr>
              <a:t> (includes an ERP project update)</a:t>
            </a:r>
          </a:p>
          <a:p>
            <a:pPr marL="519113" lvl="1" indent="-234950">
              <a:buFont typeface="Wingdings" panose="05000000000000000000" pitchFamily="2" charset="2"/>
              <a:buChar char="§"/>
            </a:pPr>
            <a:r>
              <a:rPr lang="en-US" sz="1700" b="1" dirty="0"/>
              <a:t>Early 2026: </a:t>
            </a:r>
            <a:r>
              <a:rPr lang="en-US" sz="1700" dirty="0"/>
              <a:t>“ERP 101” workshop available</a:t>
            </a:r>
          </a:p>
          <a:p>
            <a:pPr marL="519113" lvl="1" indent="-234950">
              <a:buFont typeface="Wingdings" panose="05000000000000000000" pitchFamily="2" charset="2"/>
              <a:buChar char="§"/>
            </a:pPr>
            <a:r>
              <a:rPr lang="en-US" sz="1700" b="1" dirty="0"/>
              <a:t>Feb. 5: </a:t>
            </a:r>
            <a:r>
              <a:rPr lang="en-US" sz="1700" dirty="0"/>
              <a:t>Next ERP project update to this group</a:t>
            </a:r>
          </a:p>
          <a:p>
            <a:pPr marL="512763" lvl="1" indent="-228600">
              <a:buFont typeface="Arial" panose="020B0604020202020204" pitchFamily="34" charset="0"/>
              <a:buChar char="•"/>
            </a:pPr>
            <a:endParaRPr lang="en-US" sz="1700" dirty="0"/>
          </a:p>
          <a:p>
            <a:r>
              <a:rPr lang="en-US" sz="2000" b="1" dirty="0">
                <a:solidFill>
                  <a:schemeClr val="tx2">
                    <a:lumMod val="75000"/>
                    <a:lumOff val="25000"/>
                  </a:schemeClr>
                </a:solidFill>
                <a:ea typeface="Calibri" panose="020F0502020204030204" pitchFamily="34" charset="0"/>
              </a:rPr>
              <a:t>Suggestions? Questions? </a:t>
            </a:r>
          </a:p>
          <a:p>
            <a:pPr marL="519113" lvl="1" indent="-234950">
              <a:buFont typeface="Wingdings" panose="05000000000000000000" pitchFamily="2" charset="2"/>
              <a:buChar char="§"/>
            </a:pPr>
            <a:r>
              <a:rPr lang="en-US" sz="1700" dirty="0">
                <a:ea typeface="Calibri" panose="020F0502020204030204" pitchFamily="34" charset="0"/>
              </a:rPr>
              <a:t>Share ideas on how best to communicate with you</a:t>
            </a:r>
          </a:p>
          <a:p>
            <a:pPr marL="519113" lvl="1" indent="-234950">
              <a:buFont typeface="Wingdings" panose="05000000000000000000" pitchFamily="2" charset="2"/>
              <a:buChar char="§"/>
            </a:pPr>
            <a:r>
              <a:rPr lang="en-US" sz="1700" dirty="0">
                <a:ea typeface="Calibri" panose="020F0502020204030204" pitchFamily="34" charset="0"/>
              </a:rPr>
              <a:t>Email </a:t>
            </a:r>
            <a:r>
              <a:rPr lang="en-US" sz="1700" dirty="0">
                <a:ea typeface="Calibri" panose="020F0502020204030204" pitchFamily="34" charset="0"/>
                <a:hlinkClick r:id="rId2"/>
              </a:rPr>
              <a:t>bdto@mit.edu</a:t>
            </a:r>
            <a:r>
              <a:rPr lang="en-US" sz="1700" dirty="0">
                <a:ea typeface="Calibri" panose="020F0502020204030204" pitchFamily="34" charset="0"/>
              </a:rPr>
              <a:t> anytime</a:t>
            </a:r>
          </a:p>
        </p:txBody>
      </p:sp>
      <p:sp>
        <p:nvSpPr>
          <p:cNvPr id="8" name="TextBox 7">
            <a:extLst>
              <a:ext uri="{FF2B5EF4-FFF2-40B4-BE49-F238E27FC236}">
                <a16:creationId xmlns:a16="http://schemas.microsoft.com/office/drawing/2014/main" id="{ECA5D81B-5C17-49CA-8ACE-D4539FA238A4}"/>
              </a:ext>
            </a:extLst>
          </p:cNvPr>
          <p:cNvSpPr txBox="1"/>
          <p:nvPr/>
        </p:nvSpPr>
        <p:spPr>
          <a:xfrm>
            <a:off x="11687908" y="6606221"/>
            <a:ext cx="513058" cy="246221"/>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E3E77-BF6D-EE40-8A54-12C90C4E24F6}" type="slidenum">
              <a:rPr kumimoji="0" lang="en-US" sz="1000" b="0" i="0" u="none" strike="noStrike" kern="1200" cap="none" spc="75" normalizeH="0" baseline="0" noProof="0" smtClean="0">
                <a:ln>
                  <a:noFill/>
                </a:ln>
                <a:solidFill>
                  <a:schemeClr val="bg1"/>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75" normalizeH="0" baseline="0" noProof="0" dirty="0">
              <a:ln>
                <a:noFill/>
              </a:ln>
              <a:solidFill>
                <a:schemeClr val="bg1"/>
              </a:solidFill>
              <a:effectLst/>
              <a:uLnTx/>
              <a:uFillTx/>
              <a:latin typeface="Arial"/>
              <a:ea typeface="+mn-ea"/>
              <a:cs typeface="Arial"/>
            </a:endParaRPr>
          </a:p>
        </p:txBody>
      </p:sp>
      <p:sp>
        <p:nvSpPr>
          <p:cNvPr id="9" name="TextBox 8">
            <a:extLst>
              <a:ext uri="{FF2B5EF4-FFF2-40B4-BE49-F238E27FC236}">
                <a16:creationId xmlns:a16="http://schemas.microsoft.com/office/drawing/2014/main" id="{E1C9BFF2-8EA2-4976-A631-384FACBF9189}"/>
              </a:ext>
            </a:extLst>
          </p:cNvPr>
          <p:cNvSpPr txBox="1"/>
          <p:nvPr/>
        </p:nvSpPr>
        <p:spPr>
          <a:xfrm>
            <a:off x="11687908" y="6606220"/>
            <a:ext cx="513058" cy="246221"/>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E3E77-BF6D-EE40-8A54-12C90C4E24F6}" type="slidenum">
              <a:rPr kumimoji="0" lang="en-US" sz="1000" b="0" i="0" u="none" strike="noStrike" kern="1200" cap="none" spc="75" normalizeH="0" baseline="0" noProof="0" smtClean="0">
                <a:ln>
                  <a:noFill/>
                </a:ln>
                <a:solidFill>
                  <a:schemeClr val="bg1"/>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75" normalizeH="0" baseline="0" noProof="0" dirty="0">
              <a:ln>
                <a:noFill/>
              </a:ln>
              <a:solidFill>
                <a:schemeClr val="bg1"/>
              </a:solidFill>
              <a:effectLst/>
              <a:uLnTx/>
              <a:uFillTx/>
              <a:latin typeface="Arial"/>
              <a:ea typeface="+mn-ea"/>
              <a:cs typeface="Arial"/>
            </a:endParaRPr>
          </a:p>
        </p:txBody>
      </p:sp>
      <p:pic>
        <p:nvPicPr>
          <p:cNvPr id="10" name="Picture 9">
            <a:extLst>
              <a:ext uri="{FF2B5EF4-FFF2-40B4-BE49-F238E27FC236}">
                <a16:creationId xmlns:a16="http://schemas.microsoft.com/office/drawing/2014/main" id="{399E8FA1-48A2-44CC-8233-19C1214B5029}"/>
              </a:ext>
            </a:extLst>
          </p:cNvPr>
          <p:cNvPicPr>
            <a:picLocks noChangeAspect="1"/>
          </p:cNvPicPr>
          <p:nvPr/>
        </p:nvPicPr>
        <p:blipFill rotWithShape="1">
          <a:blip r:embed="rId3"/>
          <a:srcRect l="19735" r="39139"/>
          <a:stretch/>
        </p:blipFill>
        <p:spPr>
          <a:xfrm>
            <a:off x="7978588" y="3233"/>
            <a:ext cx="4222378" cy="6858000"/>
          </a:xfrm>
          <a:prstGeom prst="rect">
            <a:avLst/>
          </a:prstGeom>
        </p:spPr>
      </p:pic>
      <p:sp>
        <p:nvSpPr>
          <p:cNvPr id="11" name="TextBox 10">
            <a:extLst>
              <a:ext uri="{FF2B5EF4-FFF2-40B4-BE49-F238E27FC236}">
                <a16:creationId xmlns:a16="http://schemas.microsoft.com/office/drawing/2014/main" id="{0C02BE49-F249-4FFA-A7D4-EE8753C51445}"/>
              </a:ext>
            </a:extLst>
          </p:cNvPr>
          <p:cNvSpPr txBox="1"/>
          <p:nvPr/>
        </p:nvSpPr>
        <p:spPr>
          <a:xfrm>
            <a:off x="11687908" y="6616882"/>
            <a:ext cx="513058" cy="246221"/>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E3E77-BF6D-EE40-8A54-12C90C4E24F6}" type="slidenum">
              <a:rPr kumimoji="0" lang="en-US" sz="1000" b="0" i="0" u="none" strike="noStrike" kern="1200" cap="none" spc="75" normalizeH="0" baseline="0" noProof="0" smtClean="0">
                <a:ln>
                  <a:noFill/>
                </a:ln>
                <a:solidFill>
                  <a:schemeClr val="bg1"/>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75" normalizeH="0" baseline="0" noProof="0" dirty="0">
              <a:ln>
                <a:noFill/>
              </a:ln>
              <a:solidFill>
                <a:schemeClr val="bg1"/>
              </a:solidFill>
              <a:effectLst/>
              <a:uLnTx/>
              <a:uFillTx/>
              <a:latin typeface="Arial"/>
              <a:ea typeface="+mn-ea"/>
              <a:cs typeface="Arial"/>
            </a:endParaRPr>
          </a:p>
        </p:txBody>
      </p:sp>
    </p:spTree>
    <p:extLst>
      <p:ext uri="{BB962C8B-B14F-4D97-AF65-F5344CB8AC3E}">
        <p14:creationId xmlns:p14="http://schemas.microsoft.com/office/powerpoint/2010/main" val="2513034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D1A2E9-DB11-0A35-19AE-86A4AF426F9C}"/>
              </a:ext>
            </a:extLst>
          </p:cNvPr>
          <p:cNvSpPr>
            <a:spLocks noGrp="1"/>
          </p:cNvSpPr>
          <p:nvPr>
            <p:ph type="title"/>
          </p:nvPr>
        </p:nvSpPr>
        <p:spPr>
          <a:xfrm>
            <a:off x="5131922" y="2863485"/>
            <a:ext cx="1928156" cy="443198"/>
          </a:xfrm>
        </p:spPr>
        <p:txBody>
          <a:bodyPr/>
          <a:lstStyle/>
          <a:p>
            <a:r>
              <a:rPr lang="en-US" sz="2800" b="1" dirty="0">
                <a:solidFill>
                  <a:schemeClr val="tx1"/>
                </a:solidFill>
                <a:latin typeface="+mn-lt"/>
              </a:rPr>
              <a:t>Appendix</a:t>
            </a:r>
          </a:p>
        </p:txBody>
      </p:sp>
      <p:sp>
        <p:nvSpPr>
          <p:cNvPr id="3" name="TextBox 2">
            <a:extLst>
              <a:ext uri="{FF2B5EF4-FFF2-40B4-BE49-F238E27FC236}">
                <a16:creationId xmlns:a16="http://schemas.microsoft.com/office/drawing/2014/main" id="{6B5513E6-5077-43B9-B63E-AFA4E85EB4AC}"/>
              </a:ext>
            </a:extLst>
          </p:cNvPr>
          <p:cNvSpPr txBox="1"/>
          <p:nvPr/>
        </p:nvSpPr>
        <p:spPr>
          <a:xfrm>
            <a:off x="11687908" y="6606221"/>
            <a:ext cx="513058" cy="246221"/>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E3E77-BF6D-EE40-8A54-12C90C4E24F6}" type="slidenum">
              <a:rPr kumimoji="0" lang="en-US" sz="1000" b="0" i="0" u="none" strike="noStrike" kern="1200" cap="none" spc="75"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75"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585953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8CD627C-3DBA-436F-911C-C5DF3D1E11F2}"/>
              </a:ext>
            </a:extLst>
          </p:cNvPr>
          <p:cNvSpPr/>
          <p:nvPr/>
        </p:nvSpPr>
        <p:spPr>
          <a:xfrm>
            <a:off x="5347064" y="4754880"/>
            <a:ext cx="5738948" cy="1611086"/>
          </a:xfrm>
          <a:prstGeom prst="round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Title 5">
            <a:extLst>
              <a:ext uri="{FF2B5EF4-FFF2-40B4-BE49-F238E27FC236}">
                <a16:creationId xmlns:a16="http://schemas.microsoft.com/office/drawing/2014/main" id="{DF90D77C-45A4-4828-94AB-8BFE596F946C}"/>
              </a:ext>
            </a:extLst>
          </p:cNvPr>
          <p:cNvSpPr>
            <a:spLocks noGrp="1"/>
          </p:cNvSpPr>
          <p:nvPr>
            <p:ph type="title"/>
          </p:nvPr>
        </p:nvSpPr>
        <p:spPr>
          <a:xfrm>
            <a:off x="186560" y="249027"/>
            <a:ext cx="11276013" cy="443198"/>
          </a:xfrm>
        </p:spPr>
        <p:txBody>
          <a:bodyPr/>
          <a:lstStyle/>
          <a:p>
            <a:r>
              <a:rPr lang="en-US" sz="2800" b="1" dirty="0">
                <a:solidFill>
                  <a:schemeClr val="tx1"/>
                </a:solidFill>
                <a:latin typeface="+mn-lt"/>
              </a:rPr>
              <a:t>Scope Topic Analyses: DLCI participants</a:t>
            </a:r>
          </a:p>
        </p:txBody>
      </p:sp>
      <p:sp>
        <p:nvSpPr>
          <p:cNvPr id="6" name="TextBox 5">
            <a:extLst>
              <a:ext uri="{FF2B5EF4-FFF2-40B4-BE49-F238E27FC236}">
                <a16:creationId xmlns:a16="http://schemas.microsoft.com/office/drawing/2014/main" id="{8EDE7488-DCFC-4963-AAB9-F38E1EA84283}"/>
              </a:ext>
            </a:extLst>
          </p:cNvPr>
          <p:cNvSpPr txBox="1"/>
          <p:nvPr/>
        </p:nvSpPr>
        <p:spPr>
          <a:xfrm>
            <a:off x="11678942" y="6611779"/>
            <a:ext cx="513058" cy="246221"/>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E3E77-BF6D-EE40-8A54-12C90C4E24F6}" type="slidenum">
              <a:rPr kumimoji="0" lang="en-US" sz="1000" b="0" i="0" u="none" strike="noStrike" kern="1200" cap="none" spc="75"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75" normalizeH="0" baseline="0" noProof="0" dirty="0">
              <a:ln>
                <a:noFill/>
              </a:ln>
              <a:solidFill>
                <a:srgbClr val="000000"/>
              </a:solidFill>
              <a:effectLst/>
              <a:uLnTx/>
              <a:uFillTx/>
              <a:latin typeface="Arial"/>
              <a:ea typeface="+mn-ea"/>
              <a:cs typeface="Arial"/>
            </a:endParaRPr>
          </a:p>
        </p:txBody>
      </p:sp>
      <p:sp>
        <p:nvSpPr>
          <p:cNvPr id="3" name="TextBox 2">
            <a:extLst>
              <a:ext uri="{FF2B5EF4-FFF2-40B4-BE49-F238E27FC236}">
                <a16:creationId xmlns:a16="http://schemas.microsoft.com/office/drawing/2014/main" id="{D87E6D7E-4E57-4BC3-8028-4550906457D1}"/>
              </a:ext>
            </a:extLst>
          </p:cNvPr>
          <p:cNvSpPr txBox="1"/>
          <p:nvPr/>
        </p:nvSpPr>
        <p:spPr>
          <a:xfrm>
            <a:off x="256898" y="1109420"/>
            <a:ext cx="2412274" cy="369332"/>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800000"/>
                </a:solidFill>
                <a:effectLst/>
                <a:uLnTx/>
                <a:uFillTx/>
                <a:latin typeface="Arial"/>
                <a:ea typeface="+mn-ea"/>
                <a:cs typeface="+mn-cs"/>
              </a:rPr>
              <a:t>Buy To Pay (B2P)</a:t>
            </a:r>
          </a:p>
        </p:txBody>
      </p:sp>
      <p:graphicFrame>
        <p:nvGraphicFramePr>
          <p:cNvPr id="9" name="Table 8">
            <a:extLst>
              <a:ext uri="{FF2B5EF4-FFF2-40B4-BE49-F238E27FC236}">
                <a16:creationId xmlns:a16="http://schemas.microsoft.com/office/drawing/2014/main" id="{0FDF25A3-ABD5-4CEC-9889-6C58DB5218C2}"/>
              </a:ext>
            </a:extLst>
          </p:cNvPr>
          <p:cNvGraphicFramePr>
            <a:graphicFrameLocks noGrp="1"/>
          </p:cNvGraphicFramePr>
          <p:nvPr/>
        </p:nvGraphicFramePr>
        <p:xfrm>
          <a:off x="256898" y="1555579"/>
          <a:ext cx="4733114" cy="4174490"/>
        </p:xfrm>
        <a:graphic>
          <a:graphicData uri="http://schemas.openxmlformats.org/drawingml/2006/table">
            <a:tbl>
              <a:tblPr>
                <a:tableStyleId>{5C22544A-7EE6-4342-B048-85BDC9FD1C3A}</a:tableStyleId>
              </a:tblPr>
              <a:tblGrid>
                <a:gridCol w="2474520">
                  <a:extLst>
                    <a:ext uri="{9D8B030D-6E8A-4147-A177-3AD203B41FA5}">
                      <a16:colId xmlns:a16="http://schemas.microsoft.com/office/drawing/2014/main" val="1933725246"/>
                    </a:ext>
                  </a:extLst>
                </a:gridCol>
                <a:gridCol w="2258594">
                  <a:extLst>
                    <a:ext uri="{9D8B030D-6E8A-4147-A177-3AD203B41FA5}">
                      <a16:colId xmlns:a16="http://schemas.microsoft.com/office/drawing/2014/main" val="2778578220"/>
                    </a:ext>
                  </a:extLst>
                </a:gridCol>
              </a:tblGrid>
              <a:tr h="0">
                <a:tc>
                  <a:txBody>
                    <a:bodyPr/>
                    <a:lstStyle/>
                    <a:p>
                      <a:pPr algn="ctr" fontAlgn="b"/>
                      <a:r>
                        <a:rPr lang="en-US" sz="1400" b="1" i="0" u="none" strike="noStrike" dirty="0">
                          <a:solidFill>
                            <a:schemeClr val="bg1"/>
                          </a:solidFill>
                          <a:effectLst/>
                          <a:latin typeface="+mn-lt"/>
                        </a:rPr>
                        <a:t>Name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2F18"/>
                    </a:solidFill>
                  </a:tcPr>
                </a:tc>
                <a:tc>
                  <a:txBody>
                    <a:bodyPr/>
                    <a:lstStyle/>
                    <a:p>
                      <a:pPr algn="ctr" fontAlgn="b"/>
                      <a:r>
                        <a:rPr lang="en-US" sz="1400" b="1" i="0" u="none" strike="noStrike" dirty="0">
                          <a:solidFill>
                            <a:schemeClr val="bg1"/>
                          </a:solidFill>
                          <a:effectLst/>
                          <a:latin typeface="+mn-lt"/>
                        </a:rPr>
                        <a:t>Org</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2F18"/>
                    </a:solidFill>
                  </a:tcPr>
                </a:tc>
                <a:extLst>
                  <a:ext uri="{0D108BD9-81ED-4DB2-BD59-A6C34878D82A}">
                    <a16:rowId xmlns:a16="http://schemas.microsoft.com/office/drawing/2014/main" val="3634897619"/>
                  </a:ext>
                </a:extLst>
              </a:tr>
              <a:tr h="0">
                <a:tc>
                  <a:txBody>
                    <a:bodyPr/>
                    <a:lstStyle/>
                    <a:p>
                      <a:pPr algn="l" fontAlgn="b"/>
                      <a:r>
                        <a:rPr lang="en-US" sz="1400" b="1" u="none" strike="noStrike" dirty="0">
                          <a:effectLst/>
                        </a:rPr>
                        <a:t>Becca Bly</a:t>
                      </a:r>
                      <a:endParaRPr lang="en-US" sz="1400" b="1" i="0" u="none" strike="noStrike" dirty="0">
                        <a:solidFill>
                          <a:srgbClr val="000000"/>
                        </a:solidFill>
                        <a:effectLst/>
                        <a:latin typeface="Aptos"/>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400" u="none" strike="noStrike" dirty="0">
                          <a:effectLst/>
                        </a:rPr>
                        <a:t>SA+P, Media Lab</a:t>
                      </a:r>
                      <a:endParaRPr lang="en-US" sz="1400" b="0" i="0" u="none" strike="noStrike" dirty="0">
                        <a:solidFill>
                          <a:srgbClr val="000000"/>
                        </a:solidFill>
                        <a:effectLst/>
                        <a:latin typeface="Aptos Narrow"/>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4157278"/>
                  </a:ext>
                </a:extLst>
              </a:tr>
              <a:tr h="177800">
                <a:tc>
                  <a:txBody>
                    <a:bodyPr/>
                    <a:lstStyle/>
                    <a:p>
                      <a:pPr algn="l" fontAlgn="b"/>
                      <a:r>
                        <a:rPr lang="en-US" sz="1400" b="1" u="none" strike="noStrike" dirty="0">
                          <a:effectLst/>
                        </a:rPr>
                        <a:t>Alexandra Cabral</a:t>
                      </a:r>
                      <a:endParaRPr lang="en-US" sz="1400" b="1" i="0" u="none" strike="noStrike" dirty="0">
                        <a:solidFill>
                          <a:srgbClr val="000000"/>
                        </a:solidFill>
                        <a:effectLst/>
                        <a:latin typeface="Aptos"/>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400" u="none" strike="noStrike" dirty="0">
                          <a:effectLst/>
                        </a:rPr>
                        <a:t>SoE, Mech. Engineering</a:t>
                      </a:r>
                      <a:endParaRPr lang="en-US" sz="1400" b="0" i="0" u="none" strike="noStrike" dirty="0">
                        <a:solidFill>
                          <a:srgbClr val="000000"/>
                        </a:solidFill>
                        <a:effectLst/>
                        <a:latin typeface="Aptos Narrow"/>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5237167"/>
                  </a:ext>
                </a:extLst>
              </a:tr>
              <a:tr h="177800">
                <a:tc>
                  <a:txBody>
                    <a:bodyPr/>
                    <a:lstStyle/>
                    <a:p>
                      <a:pPr algn="l" fontAlgn="b"/>
                      <a:r>
                        <a:rPr lang="en-US" sz="1400" b="1" u="none" strike="noStrike" dirty="0">
                          <a:effectLst/>
                        </a:rPr>
                        <a:t>John Congdon</a:t>
                      </a:r>
                      <a:endParaRPr lang="en-US" sz="1400" b="1" i="0" u="none" strike="noStrike" dirty="0">
                        <a:solidFill>
                          <a:srgbClr val="000000"/>
                        </a:solidFill>
                        <a:effectLst/>
                        <a:latin typeface="Aptos"/>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400" u="none" strike="noStrike" dirty="0">
                          <a:effectLst/>
                        </a:rPr>
                        <a:t>SHASS, MTA</a:t>
                      </a:r>
                      <a:endParaRPr lang="en-US" sz="1400" b="0" i="0" u="none" strike="noStrike" dirty="0">
                        <a:solidFill>
                          <a:srgbClr val="000000"/>
                        </a:solidFill>
                        <a:effectLst/>
                        <a:latin typeface="Aptos Narrow"/>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4229577"/>
                  </a:ext>
                </a:extLst>
              </a:tr>
              <a:tr h="177800">
                <a:tc>
                  <a:txBody>
                    <a:bodyPr/>
                    <a:lstStyle/>
                    <a:p>
                      <a:pPr algn="l" fontAlgn="b"/>
                      <a:r>
                        <a:rPr lang="en-US" sz="1400" b="1" u="none" strike="noStrike" dirty="0">
                          <a:effectLst/>
                        </a:rPr>
                        <a:t>Rose Durham </a:t>
                      </a:r>
                      <a:endParaRPr lang="en-US" sz="1400" b="1" i="0" u="none" strike="noStrike" dirty="0">
                        <a:solidFill>
                          <a:srgbClr val="000000"/>
                        </a:solidFill>
                        <a:effectLst/>
                        <a:latin typeface="Aptos Narrow"/>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400" u="none" strike="noStrike" dirty="0">
                          <a:effectLst/>
                        </a:rPr>
                        <a:t>MIT Health</a:t>
                      </a:r>
                      <a:endParaRPr lang="en-US" sz="1400" b="0" i="0" u="none" strike="noStrike" dirty="0">
                        <a:solidFill>
                          <a:srgbClr val="000000"/>
                        </a:solidFill>
                        <a:effectLst/>
                        <a:latin typeface="Aptos Narrow"/>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6019284"/>
                  </a:ext>
                </a:extLst>
              </a:tr>
              <a:tr h="177800">
                <a:tc>
                  <a:txBody>
                    <a:bodyPr/>
                    <a:lstStyle/>
                    <a:p>
                      <a:pPr algn="l" fontAlgn="b"/>
                      <a:r>
                        <a:rPr lang="en-US" sz="1400" b="1" u="none" strike="noStrike" dirty="0">
                          <a:effectLst/>
                        </a:rPr>
                        <a:t>Ruth Evensen</a:t>
                      </a:r>
                      <a:endParaRPr lang="en-US" sz="1400" b="1" i="0" u="none" strike="noStrike" dirty="0">
                        <a:solidFill>
                          <a:srgbClr val="000000"/>
                        </a:solidFill>
                        <a:effectLst/>
                        <a:latin typeface="Aptos Narrow"/>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400" u="none" strike="noStrike" dirty="0">
                          <a:effectLst/>
                        </a:rPr>
                        <a:t>MIT Health</a:t>
                      </a:r>
                      <a:endParaRPr lang="en-US" sz="1400" b="0" i="0" u="none" strike="noStrike" dirty="0">
                        <a:solidFill>
                          <a:srgbClr val="000000"/>
                        </a:solidFill>
                        <a:effectLst/>
                        <a:latin typeface="Aptos Narrow"/>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2625931"/>
                  </a:ext>
                </a:extLst>
              </a:tr>
              <a:tr h="177800">
                <a:tc>
                  <a:txBody>
                    <a:bodyPr/>
                    <a:lstStyle/>
                    <a:p>
                      <a:pPr algn="l" fontAlgn="b"/>
                      <a:r>
                        <a:rPr lang="en-US" sz="1400" b="1" u="none" strike="noStrike" dirty="0">
                          <a:effectLst/>
                        </a:rPr>
                        <a:t>Stephanie Gayle </a:t>
                      </a:r>
                      <a:endParaRPr lang="en-US" sz="1400" b="1" i="0" u="none" strike="noStrike" dirty="0">
                        <a:solidFill>
                          <a:srgbClr val="000000"/>
                        </a:solidFill>
                        <a:effectLst/>
                        <a:latin typeface="Aptos"/>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400" u="none" strike="noStrike" dirty="0">
                          <a:effectLst/>
                        </a:rPr>
                        <a:t>Facilities</a:t>
                      </a:r>
                      <a:endParaRPr lang="en-US" sz="1400" b="0" i="0" u="none" strike="noStrike" dirty="0">
                        <a:solidFill>
                          <a:srgbClr val="000000"/>
                        </a:solidFill>
                        <a:effectLst/>
                        <a:latin typeface="Aptos Narrow"/>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6117309"/>
                  </a:ext>
                </a:extLst>
              </a:tr>
              <a:tr h="177800">
                <a:tc>
                  <a:txBody>
                    <a:bodyPr/>
                    <a:lstStyle/>
                    <a:p>
                      <a:pPr algn="l" fontAlgn="b"/>
                      <a:r>
                        <a:rPr lang="en-US" sz="1400" b="1" u="none" strike="noStrike" dirty="0">
                          <a:effectLst/>
                        </a:rPr>
                        <a:t>Nevan Hanumara</a:t>
                      </a:r>
                      <a:endParaRPr lang="en-US" sz="1400" b="1" i="0" u="none" strike="noStrike" dirty="0">
                        <a:solidFill>
                          <a:srgbClr val="000000"/>
                        </a:solidFill>
                        <a:effectLst/>
                        <a:latin typeface="Aptos"/>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400" u="none" strike="noStrike" dirty="0">
                          <a:effectLst/>
                        </a:rPr>
                        <a:t>SoE, Mech. Engineering</a:t>
                      </a:r>
                      <a:endParaRPr lang="en-US" sz="1400" b="0" i="0" u="none" strike="noStrike" dirty="0">
                        <a:solidFill>
                          <a:srgbClr val="000000"/>
                        </a:solidFill>
                        <a:effectLst/>
                        <a:latin typeface="Aptos Narrow"/>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7529574"/>
                  </a:ext>
                </a:extLst>
              </a:tr>
              <a:tr h="177800">
                <a:tc>
                  <a:txBody>
                    <a:bodyPr/>
                    <a:lstStyle/>
                    <a:p>
                      <a:pPr algn="l" fontAlgn="b"/>
                      <a:r>
                        <a:rPr lang="en-US" sz="1400" b="1" u="none" strike="noStrike" dirty="0">
                          <a:effectLst/>
                        </a:rPr>
                        <a:t>Renee LeBlanc</a:t>
                      </a:r>
                      <a:endParaRPr lang="en-US" sz="1400" b="1" i="0" u="none" strike="noStrike" dirty="0">
                        <a:solidFill>
                          <a:srgbClr val="000000"/>
                        </a:solidFill>
                        <a:effectLst/>
                        <a:latin typeface="Aptos"/>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400" u="none" strike="noStrike" dirty="0">
                          <a:effectLst/>
                        </a:rPr>
                        <a:t>SoS, Picower Institute</a:t>
                      </a:r>
                      <a:endParaRPr lang="en-US" sz="1400" b="0" i="0" u="none" strike="noStrike" dirty="0">
                        <a:solidFill>
                          <a:srgbClr val="000000"/>
                        </a:solidFill>
                        <a:effectLst/>
                        <a:latin typeface="Aptos Narrow"/>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7040726"/>
                  </a:ext>
                </a:extLst>
              </a:tr>
              <a:tr h="177800">
                <a:tc>
                  <a:txBody>
                    <a:bodyPr/>
                    <a:lstStyle/>
                    <a:p>
                      <a:pPr algn="l" fontAlgn="b"/>
                      <a:r>
                        <a:rPr lang="en-US" sz="1400" b="1" u="none" strike="noStrike" dirty="0">
                          <a:effectLst/>
                        </a:rPr>
                        <a:t>Lisa Lieberson</a:t>
                      </a:r>
                      <a:endParaRPr lang="en-US" sz="1400" b="1" i="0" u="none" strike="noStrike" dirty="0">
                        <a:solidFill>
                          <a:srgbClr val="000000"/>
                        </a:solidFill>
                        <a:effectLst/>
                        <a:latin typeface="Aptos"/>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400" u="none" strike="noStrike" dirty="0">
                          <a:effectLst/>
                        </a:rPr>
                        <a:t>Provost, McGovern Institute</a:t>
                      </a:r>
                      <a:endParaRPr lang="en-US" sz="1400" b="0" i="0" u="none" strike="noStrike" dirty="0">
                        <a:solidFill>
                          <a:srgbClr val="000000"/>
                        </a:solidFill>
                        <a:effectLst/>
                        <a:latin typeface="Aptos Narrow"/>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4285797"/>
                  </a:ext>
                </a:extLst>
              </a:tr>
              <a:tr h="177800">
                <a:tc>
                  <a:txBody>
                    <a:bodyPr/>
                    <a:lstStyle/>
                    <a:p>
                      <a:pPr algn="l" fontAlgn="b"/>
                      <a:r>
                        <a:rPr lang="en-US" sz="1400" b="1" u="none" strike="noStrike" dirty="0">
                          <a:effectLst/>
                        </a:rPr>
                        <a:t>Amy Luster</a:t>
                      </a:r>
                      <a:endParaRPr lang="en-US" sz="1400" b="1" i="0" u="none" strike="noStrike" dirty="0">
                        <a:solidFill>
                          <a:srgbClr val="000000"/>
                        </a:solidFill>
                        <a:effectLst/>
                        <a:latin typeface="Aptos Narrow"/>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400" u="none" strike="noStrike" dirty="0">
                          <a:effectLst/>
                        </a:rPr>
                        <a:t>Resource Development</a:t>
                      </a:r>
                      <a:endParaRPr lang="en-US" sz="1400" b="0" i="0" u="none" strike="noStrike" dirty="0">
                        <a:solidFill>
                          <a:srgbClr val="000000"/>
                        </a:solidFill>
                        <a:effectLst/>
                        <a:latin typeface="Aptos Narrow"/>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6888765"/>
                  </a:ext>
                </a:extLst>
              </a:tr>
              <a:tr h="177800">
                <a:tc>
                  <a:txBody>
                    <a:bodyPr/>
                    <a:lstStyle/>
                    <a:p>
                      <a:pPr algn="l" fontAlgn="b"/>
                      <a:r>
                        <a:rPr lang="en-US" sz="1400" b="1" u="none" strike="noStrike" dirty="0">
                          <a:effectLst/>
                        </a:rPr>
                        <a:t>John McDonald</a:t>
                      </a:r>
                      <a:endParaRPr lang="en-US" sz="1400" b="1" i="0" u="none" strike="noStrike" dirty="0">
                        <a:solidFill>
                          <a:srgbClr val="000000"/>
                        </a:solidFill>
                        <a:effectLst/>
                        <a:latin typeface="Aptos"/>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400" u="none" strike="noStrike" dirty="0">
                          <a:effectLst/>
                        </a:rPr>
                        <a:t>DSL</a:t>
                      </a:r>
                      <a:endParaRPr lang="en-US" sz="1400" b="0" i="0" u="none" strike="noStrike" dirty="0">
                        <a:solidFill>
                          <a:srgbClr val="000000"/>
                        </a:solidFill>
                        <a:effectLst/>
                        <a:latin typeface="Aptos Narrow"/>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6055602"/>
                  </a:ext>
                </a:extLst>
              </a:tr>
              <a:tr h="177800">
                <a:tc>
                  <a:txBody>
                    <a:bodyPr/>
                    <a:lstStyle/>
                    <a:p>
                      <a:pPr algn="l" fontAlgn="b"/>
                      <a:r>
                        <a:rPr lang="en-US" sz="1400" b="1" u="none" strike="noStrike" dirty="0">
                          <a:effectLst/>
                        </a:rPr>
                        <a:t>Michele Miele</a:t>
                      </a:r>
                      <a:endParaRPr lang="en-US" sz="1400" b="1" i="0" u="none" strike="noStrike" dirty="0">
                        <a:solidFill>
                          <a:srgbClr val="000000"/>
                        </a:solidFill>
                        <a:effectLst/>
                        <a:latin typeface="Aptos"/>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400" u="none" strike="noStrike" dirty="0">
                          <a:effectLst/>
                        </a:rPr>
                        <a:t>EHS</a:t>
                      </a:r>
                      <a:endParaRPr lang="en-US" sz="1400" b="0" i="0" u="none" strike="noStrike" dirty="0">
                        <a:solidFill>
                          <a:srgbClr val="000000"/>
                        </a:solidFill>
                        <a:effectLst/>
                        <a:latin typeface="Aptos Narrow"/>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0969287"/>
                  </a:ext>
                </a:extLst>
              </a:tr>
              <a:tr h="177800">
                <a:tc>
                  <a:txBody>
                    <a:bodyPr/>
                    <a:lstStyle/>
                    <a:p>
                      <a:pPr algn="l" fontAlgn="b"/>
                      <a:r>
                        <a:rPr lang="en-US" sz="1400" b="1" u="none" strike="noStrike" dirty="0">
                          <a:effectLst/>
                        </a:rPr>
                        <a:t>Tracy Nash</a:t>
                      </a:r>
                      <a:endParaRPr lang="en-US" sz="1400" b="1" i="0" u="none" strike="noStrike" dirty="0">
                        <a:solidFill>
                          <a:srgbClr val="000000"/>
                        </a:solidFill>
                        <a:effectLst/>
                        <a:latin typeface="Aptos"/>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400" u="none" strike="noStrike" dirty="0">
                          <a:effectLst/>
                        </a:rPr>
                        <a:t>SCC, CSAIL</a:t>
                      </a:r>
                      <a:endParaRPr lang="en-US" sz="1400" b="0" i="0" u="none" strike="noStrike" dirty="0">
                        <a:solidFill>
                          <a:srgbClr val="000000"/>
                        </a:solidFill>
                        <a:effectLst/>
                        <a:latin typeface="Aptos Narrow"/>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4257031"/>
                  </a:ext>
                </a:extLst>
              </a:tr>
              <a:tr h="177800">
                <a:tc>
                  <a:txBody>
                    <a:bodyPr/>
                    <a:lstStyle/>
                    <a:p>
                      <a:pPr algn="l" fontAlgn="b"/>
                      <a:r>
                        <a:rPr lang="en-US" sz="1400" b="1" u="none" strike="noStrike" dirty="0">
                          <a:effectLst/>
                        </a:rPr>
                        <a:t>Valery Takouo Noghiessie </a:t>
                      </a:r>
                      <a:endParaRPr lang="en-US" sz="1400" b="1" i="0" u="none" strike="noStrike" dirty="0">
                        <a:solidFill>
                          <a:srgbClr val="000000"/>
                        </a:solidFill>
                        <a:effectLst/>
                        <a:latin typeface="Aptos"/>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400" u="none" strike="noStrike" dirty="0">
                          <a:effectLst/>
                        </a:rPr>
                        <a:t>VPR, Koch Institute</a:t>
                      </a:r>
                      <a:endParaRPr lang="en-US" sz="1400" b="0" i="0" u="none" strike="noStrike" dirty="0">
                        <a:solidFill>
                          <a:srgbClr val="000000"/>
                        </a:solidFill>
                        <a:effectLst/>
                        <a:latin typeface="Aptos Narrow"/>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9837558"/>
                  </a:ext>
                </a:extLst>
              </a:tr>
              <a:tr h="177800">
                <a:tc>
                  <a:txBody>
                    <a:bodyPr/>
                    <a:lstStyle/>
                    <a:p>
                      <a:pPr algn="l" fontAlgn="b"/>
                      <a:r>
                        <a:rPr lang="en-US" sz="1400" b="1" u="none" strike="noStrike" dirty="0">
                          <a:effectLst/>
                        </a:rPr>
                        <a:t>Nathan Philips</a:t>
                      </a:r>
                      <a:endParaRPr lang="en-US" sz="1400" b="1" i="0" u="none" strike="noStrike" dirty="0">
                        <a:solidFill>
                          <a:srgbClr val="000000"/>
                        </a:solidFill>
                        <a:effectLst/>
                        <a:latin typeface="Aptos"/>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400" u="none" strike="noStrike" dirty="0">
                          <a:effectLst/>
                        </a:rPr>
                        <a:t>IS&amp;T</a:t>
                      </a:r>
                      <a:endParaRPr lang="en-US" sz="1400" b="0" i="0" u="none" strike="noStrike" dirty="0">
                        <a:solidFill>
                          <a:srgbClr val="000000"/>
                        </a:solidFill>
                        <a:effectLst/>
                        <a:latin typeface="Aptos Narrow"/>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3721273"/>
                  </a:ext>
                </a:extLst>
              </a:tr>
              <a:tr h="177800">
                <a:tc>
                  <a:txBody>
                    <a:bodyPr/>
                    <a:lstStyle/>
                    <a:p>
                      <a:pPr algn="l" fontAlgn="b"/>
                      <a:r>
                        <a:rPr lang="en-US" sz="1400" b="1" u="none" strike="noStrike" dirty="0">
                          <a:effectLst/>
                        </a:rPr>
                        <a:t>Brian Pretti</a:t>
                      </a:r>
                      <a:endParaRPr lang="en-US" sz="1400" b="1" i="0" u="none" strike="noStrike" dirty="0">
                        <a:solidFill>
                          <a:srgbClr val="000000"/>
                        </a:solidFill>
                        <a:effectLst/>
                        <a:latin typeface="Aptos"/>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400" u="none" strike="noStrike" dirty="0">
                          <a:effectLst/>
                        </a:rPr>
                        <a:t>SoS, Chemistry</a:t>
                      </a:r>
                      <a:endParaRPr lang="en-US" sz="1400" b="0" i="0" u="none" strike="noStrike" dirty="0">
                        <a:solidFill>
                          <a:srgbClr val="000000"/>
                        </a:solidFill>
                        <a:effectLst/>
                        <a:latin typeface="Aptos Narrow"/>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066904"/>
                  </a:ext>
                </a:extLst>
              </a:tr>
              <a:tr h="219211">
                <a:tc>
                  <a:txBody>
                    <a:bodyPr/>
                    <a:lstStyle/>
                    <a:p>
                      <a:pPr algn="l" fontAlgn="b"/>
                      <a:r>
                        <a:rPr lang="en-US" sz="1400" b="1" u="none" strike="noStrike" dirty="0">
                          <a:effectLst/>
                        </a:rPr>
                        <a:t>Rebecca Reid</a:t>
                      </a:r>
                      <a:endParaRPr lang="en-US" sz="1400" b="1" i="0" u="none" strike="noStrike" dirty="0">
                        <a:solidFill>
                          <a:srgbClr val="000000"/>
                        </a:solidFill>
                        <a:effectLst/>
                        <a:latin typeface="Aptos Narrow"/>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400" u="none" strike="noStrike" dirty="0">
                          <a:effectLst/>
                        </a:rPr>
                        <a:t>SoS, Chemistry</a:t>
                      </a:r>
                      <a:endParaRPr lang="en-US" sz="1400" b="0" i="0" u="none" strike="noStrike" dirty="0">
                        <a:solidFill>
                          <a:srgbClr val="000000"/>
                        </a:solidFill>
                        <a:effectLst/>
                        <a:latin typeface="Aptos Narrow"/>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2998516"/>
                  </a:ext>
                </a:extLst>
              </a:tr>
              <a:tr h="0">
                <a:tc>
                  <a:txBody>
                    <a:bodyPr/>
                    <a:lstStyle/>
                    <a:p>
                      <a:pPr algn="l" fontAlgn="b"/>
                      <a:r>
                        <a:rPr lang="en-US" sz="1400" b="1" u="none" strike="noStrike" dirty="0">
                          <a:effectLst/>
                        </a:rPr>
                        <a:t>Patricia Shaughnessy</a:t>
                      </a:r>
                      <a:endParaRPr lang="en-US" sz="1400" b="1" i="0" u="none" strike="noStrike" dirty="0">
                        <a:solidFill>
                          <a:srgbClr val="000000"/>
                        </a:solidFill>
                        <a:effectLst/>
                        <a:latin typeface="Aptos"/>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400" u="none" strike="noStrike" dirty="0">
                          <a:effectLst/>
                        </a:rPr>
                        <a:t>Sloan</a:t>
                      </a:r>
                      <a:endParaRPr lang="en-US" sz="1400" b="0" i="0" u="none" strike="noStrike" dirty="0">
                        <a:solidFill>
                          <a:srgbClr val="000000"/>
                        </a:solidFill>
                        <a:effectLst/>
                        <a:latin typeface="Aptos Narrow"/>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4722751"/>
                  </a:ext>
                </a:extLst>
              </a:tr>
            </a:tbl>
          </a:graphicData>
        </a:graphic>
      </p:graphicFrame>
      <p:sp>
        <p:nvSpPr>
          <p:cNvPr id="10" name="TextBox 9">
            <a:extLst>
              <a:ext uri="{FF2B5EF4-FFF2-40B4-BE49-F238E27FC236}">
                <a16:creationId xmlns:a16="http://schemas.microsoft.com/office/drawing/2014/main" id="{78DBA01D-DDE6-48EA-A7B2-917367A7801D}"/>
              </a:ext>
            </a:extLst>
          </p:cNvPr>
          <p:cNvSpPr txBox="1"/>
          <p:nvPr/>
        </p:nvSpPr>
        <p:spPr>
          <a:xfrm>
            <a:off x="5593094" y="1095437"/>
            <a:ext cx="4268668" cy="369332"/>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800000"/>
                </a:solidFill>
                <a:effectLst/>
                <a:uLnTx/>
                <a:uFillTx/>
                <a:latin typeface="Arial"/>
                <a:ea typeface="+mn-ea"/>
                <a:cs typeface="+mn-cs"/>
              </a:rPr>
              <a:t>Effort Reporting</a:t>
            </a:r>
          </a:p>
        </p:txBody>
      </p:sp>
      <p:graphicFrame>
        <p:nvGraphicFramePr>
          <p:cNvPr id="14" name="Table 13">
            <a:extLst>
              <a:ext uri="{FF2B5EF4-FFF2-40B4-BE49-F238E27FC236}">
                <a16:creationId xmlns:a16="http://schemas.microsoft.com/office/drawing/2014/main" id="{44AAD5C7-66E9-448E-B57D-48930F32EE2C}"/>
              </a:ext>
            </a:extLst>
          </p:cNvPr>
          <p:cNvGraphicFramePr>
            <a:graphicFrameLocks noGrp="1"/>
          </p:cNvGraphicFramePr>
          <p:nvPr/>
        </p:nvGraphicFramePr>
        <p:xfrm>
          <a:off x="5593094" y="1531981"/>
          <a:ext cx="4470575" cy="2636520"/>
        </p:xfrm>
        <a:graphic>
          <a:graphicData uri="http://schemas.openxmlformats.org/drawingml/2006/table">
            <a:tbl>
              <a:tblPr>
                <a:tableStyleId>{5C22544A-7EE6-4342-B048-85BDC9FD1C3A}</a:tableStyleId>
              </a:tblPr>
              <a:tblGrid>
                <a:gridCol w="2549420">
                  <a:extLst>
                    <a:ext uri="{9D8B030D-6E8A-4147-A177-3AD203B41FA5}">
                      <a16:colId xmlns:a16="http://schemas.microsoft.com/office/drawing/2014/main" val="1933725246"/>
                    </a:ext>
                  </a:extLst>
                </a:gridCol>
                <a:gridCol w="1921155">
                  <a:extLst>
                    <a:ext uri="{9D8B030D-6E8A-4147-A177-3AD203B41FA5}">
                      <a16:colId xmlns:a16="http://schemas.microsoft.com/office/drawing/2014/main" val="2778578220"/>
                    </a:ext>
                  </a:extLst>
                </a:gridCol>
              </a:tblGrid>
              <a:tr h="129360">
                <a:tc>
                  <a:txBody>
                    <a:bodyPr/>
                    <a:lstStyle/>
                    <a:p>
                      <a:pPr algn="ctr" fontAlgn="b"/>
                      <a:r>
                        <a:rPr lang="en-US" sz="1400" b="1" i="0" u="none" strike="noStrike" dirty="0">
                          <a:solidFill>
                            <a:schemeClr val="bg1"/>
                          </a:solidFill>
                          <a:effectLst/>
                          <a:latin typeface="+mn-lt"/>
                        </a:rPr>
                        <a:t>Name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2F18"/>
                    </a:solidFill>
                  </a:tcPr>
                </a:tc>
                <a:tc>
                  <a:txBody>
                    <a:bodyPr/>
                    <a:lstStyle/>
                    <a:p>
                      <a:pPr algn="ctr" fontAlgn="b"/>
                      <a:r>
                        <a:rPr lang="en-US" sz="1400" b="1" i="0" u="none" strike="noStrike" dirty="0">
                          <a:solidFill>
                            <a:schemeClr val="bg1"/>
                          </a:solidFill>
                          <a:effectLst/>
                          <a:latin typeface="+mn-lt"/>
                        </a:rPr>
                        <a:t>Org</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2F18"/>
                    </a:solidFill>
                  </a:tcPr>
                </a:tc>
                <a:extLst>
                  <a:ext uri="{0D108BD9-81ED-4DB2-BD59-A6C34878D82A}">
                    <a16:rowId xmlns:a16="http://schemas.microsoft.com/office/drawing/2014/main" val="3634897619"/>
                  </a:ext>
                </a:extLst>
              </a:tr>
              <a:tr h="0">
                <a:tc>
                  <a:txBody>
                    <a:bodyPr/>
                    <a:lstStyle/>
                    <a:p>
                      <a:pPr algn="l" fontAlgn="b"/>
                      <a:r>
                        <a:rPr lang="en-US" sz="1400" b="1" i="0" u="none" strike="noStrike" dirty="0">
                          <a:solidFill>
                            <a:srgbClr val="000000"/>
                          </a:solidFill>
                          <a:effectLst/>
                          <a:latin typeface="+mn-lt"/>
                        </a:rPr>
                        <a:t>Gabriella Browne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mn-lt"/>
                        </a:rPr>
                        <a:t>Provost Office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1407208"/>
                  </a:ext>
                </a:extLst>
              </a:tr>
              <a:tr h="0">
                <a:tc>
                  <a:txBody>
                    <a:bodyPr/>
                    <a:lstStyle/>
                    <a:p>
                      <a:pPr algn="l" fontAlgn="b"/>
                      <a:r>
                        <a:rPr lang="en-US" sz="1400" b="1" i="0" u="none" strike="noStrike" dirty="0">
                          <a:solidFill>
                            <a:srgbClr val="000000"/>
                          </a:solidFill>
                          <a:effectLst/>
                          <a:latin typeface="+mn-lt"/>
                        </a:rPr>
                        <a:t>Pam Schickling Buckley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mn-lt"/>
                        </a:rPr>
                        <a:t>VPF</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4157278"/>
                  </a:ext>
                </a:extLst>
              </a:tr>
              <a:tr h="177800">
                <a:tc>
                  <a:txBody>
                    <a:bodyPr/>
                    <a:lstStyle/>
                    <a:p>
                      <a:pPr algn="l" fontAlgn="b"/>
                      <a:r>
                        <a:rPr lang="en-US" sz="1400" b="1" i="0" u="none" strike="noStrike" dirty="0">
                          <a:solidFill>
                            <a:srgbClr val="000000"/>
                          </a:solidFill>
                          <a:effectLst/>
                          <a:latin typeface="+mn-lt"/>
                        </a:rPr>
                        <a:t>Kimberly Croft</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mn-lt"/>
                        </a:rPr>
                        <a:t>VPR, Cost Analysis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5237167"/>
                  </a:ext>
                </a:extLst>
              </a:tr>
              <a:tr h="177800">
                <a:tc>
                  <a:txBody>
                    <a:bodyPr/>
                    <a:lstStyle/>
                    <a:p>
                      <a:pPr algn="l" fontAlgn="b"/>
                      <a:r>
                        <a:rPr lang="en-US" sz="1400" b="1" i="0" u="none" strike="noStrike" dirty="0">
                          <a:solidFill>
                            <a:srgbClr val="000000"/>
                          </a:solidFill>
                          <a:effectLst/>
                          <a:latin typeface="+mn-lt"/>
                        </a:rPr>
                        <a:t>Lynn Hinds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mn-lt"/>
                        </a:rPr>
                        <a:t>VPR, HQ</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4229577"/>
                  </a:ext>
                </a:extLst>
              </a:tr>
              <a:tr h="177800">
                <a:tc>
                  <a:txBody>
                    <a:bodyPr/>
                    <a:lstStyle/>
                    <a:p>
                      <a:pPr algn="l" fontAlgn="b"/>
                      <a:r>
                        <a:rPr lang="en-US" sz="1400" b="1" i="0" u="none" strike="noStrike" dirty="0">
                          <a:solidFill>
                            <a:srgbClr val="000000"/>
                          </a:solidFill>
                          <a:effectLst/>
                          <a:latin typeface="+mn-lt"/>
                        </a:rPr>
                        <a:t>Vivian Holmes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mn-lt"/>
                        </a:rPr>
                        <a:t>VPR, RAS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6019284"/>
                  </a:ext>
                </a:extLst>
              </a:tr>
              <a:tr h="177800">
                <a:tc>
                  <a:txBody>
                    <a:bodyPr/>
                    <a:lstStyle/>
                    <a:p>
                      <a:pPr algn="l" fontAlgn="b"/>
                      <a:r>
                        <a:rPr lang="en-US" sz="1400" b="1" i="0" u="none" strike="noStrike" dirty="0">
                          <a:solidFill>
                            <a:srgbClr val="000000"/>
                          </a:solidFill>
                          <a:effectLst/>
                          <a:latin typeface="+mn-lt"/>
                        </a:rPr>
                        <a:t>Darren Scartissi</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mn-lt"/>
                        </a:rPr>
                        <a:t>VPF, Payroll</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6888765"/>
                  </a:ext>
                </a:extLst>
              </a:tr>
              <a:tr h="177800">
                <a:tc>
                  <a:txBody>
                    <a:bodyPr/>
                    <a:lstStyle/>
                    <a:p>
                      <a:pPr algn="l" fontAlgn="b"/>
                      <a:r>
                        <a:rPr lang="en-US" sz="1400" b="1" i="0" u="none" strike="noStrike" dirty="0">
                          <a:solidFill>
                            <a:srgbClr val="000000"/>
                          </a:solidFill>
                          <a:effectLst/>
                          <a:latin typeface="+mn-lt"/>
                        </a:rPr>
                        <a:t>Amanda Tat</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mn-lt"/>
                        </a:rPr>
                        <a:t>VPR, HQ</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4496791"/>
                  </a:ext>
                </a:extLst>
              </a:tr>
              <a:tr h="177800">
                <a:tc>
                  <a:txBody>
                    <a:bodyPr/>
                    <a:lstStyle/>
                    <a:p>
                      <a:pPr algn="l" fontAlgn="b"/>
                      <a:r>
                        <a:rPr lang="en-US" sz="1400" b="1" i="0" u="none" strike="noStrike" dirty="0">
                          <a:solidFill>
                            <a:srgbClr val="000000"/>
                          </a:solidFill>
                          <a:effectLst/>
                          <a:latin typeface="+mn-lt"/>
                        </a:rPr>
                        <a:t>Robert Tolu</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mn-lt"/>
                        </a:rPr>
                        <a:t>VPR, RAS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0610966"/>
                  </a:ext>
                </a:extLst>
              </a:tr>
              <a:tr h="177800">
                <a:tc>
                  <a:txBody>
                    <a:bodyPr/>
                    <a:lstStyle/>
                    <a:p>
                      <a:pPr algn="l" fontAlgn="b"/>
                      <a:r>
                        <a:rPr lang="en-US" sz="1400" b="1" i="0" u="none" strike="noStrike" dirty="0">
                          <a:solidFill>
                            <a:srgbClr val="000000"/>
                          </a:solidFill>
                          <a:effectLst/>
                          <a:latin typeface="+mn-lt"/>
                        </a:rPr>
                        <a:t>Leslie Wright</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mn-lt"/>
                        </a:rPr>
                        <a:t>VPF, Payroll</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7329319"/>
                  </a:ext>
                </a:extLst>
              </a:tr>
              <a:tr h="177800">
                <a:tc>
                  <a:txBody>
                    <a:bodyPr/>
                    <a:lstStyle/>
                    <a:p>
                      <a:pPr algn="l" fontAlgn="b"/>
                      <a:r>
                        <a:rPr lang="en-US" sz="1400" b="1" i="0" u="none" strike="noStrike" dirty="0">
                          <a:solidFill>
                            <a:srgbClr val="000000"/>
                          </a:solidFill>
                          <a:effectLst/>
                          <a:latin typeface="+mn-lt"/>
                        </a:rPr>
                        <a:t>Macall Zimmerman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mn-lt"/>
                        </a:rPr>
                        <a:t>SoE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0583656"/>
                  </a:ext>
                </a:extLst>
              </a:tr>
              <a:tr h="177800">
                <a:tc>
                  <a:txBody>
                    <a:bodyPr/>
                    <a:lstStyle/>
                    <a:p>
                      <a:pPr algn="l" fontAlgn="b"/>
                      <a:r>
                        <a:rPr lang="en-US" sz="1400" b="1" i="0" u="none" strike="noStrike" dirty="0">
                          <a:solidFill>
                            <a:srgbClr val="000000"/>
                          </a:solidFill>
                          <a:effectLst/>
                          <a:latin typeface="+mn-lt"/>
                        </a:rPr>
                        <a:t>TBD</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mn-lt"/>
                        </a:rPr>
                        <a:t>IS&amp;T</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6055602"/>
                  </a:ext>
                </a:extLst>
              </a:tr>
            </a:tbl>
          </a:graphicData>
        </a:graphic>
      </p:graphicFrame>
      <p:sp>
        <p:nvSpPr>
          <p:cNvPr id="2" name="TextBox 1">
            <a:extLst>
              <a:ext uri="{FF2B5EF4-FFF2-40B4-BE49-F238E27FC236}">
                <a16:creationId xmlns:a16="http://schemas.microsoft.com/office/drawing/2014/main" id="{94E1399E-FAAB-46DA-88DA-3A8979C0BC56}"/>
              </a:ext>
            </a:extLst>
          </p:cNvPr>
          <p:cNvSpPr txBox="1"/>
          <p:nvPr/>
        </p:nvSpPr>
        <p:spPr>
          <a:xfrm>
            <a:off x="5535562" y="4865704"/>
            <a:ext cx="5361951" cy="1323439"/>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Next Steps:</a:t>
            </a:r>
          </a:p>
          <a:p>
            <a:pPr marL="168275"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US" sz="1600" b="0" i="0" u="none" strike="noStrike" kern="1200" cap="none" spc="0" normalizeH="0" baseline="0" noProof="0" dirty="0">
                <a:ln>
                  <a:noFill/>
                </a:ln>
                <a:solidFill>
                  <a:srgbClr val="FFFFFF"/>
                </a:solidFill>
                <a:effectLst/>
                <a:uLnTx/>
                <a:uFillTx/>
                <a:latin typeface="Arial"/>
                <a:ea typeface="Times New Roman" panose="02020603050405020304" pitchFamily="18" charset="0"/>
                <a:cs typeface="Times New Roman" panose="02020603050405020304" pitchFamily="18" charset="0"/>
              </a:rPr>
              <a:t>Actively working with implementation partner to define requirements and learn about Oracle and best practices</a:t>
            </a:r>
            <a:endParaRPr kumimoji="0" lang="en-US" sz="1600" b="0" i="0" u="none" strike="noStrike" kern="120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endParaRPr>
          </a:p>
          <a:p>
            <a:pPr marL="168275"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US" sz="1600" b="0" i="0" u="none" strike="noStrike" kern="1200" cap="none" spc="0" normalizeH="0" baseline="0" noProof="0" dirty="0">
                <a:ln>
                  <a:noFill/>
                </a:ln>
                <a:solidFill>
                  <a:srgbClr val="FFFFFF"/>
                </a:solidFill>
                <a:effectLst/>
                <a:uLnTx/>
                <a:uFillTx/>
                <a:latin typeface="Arial"/>
                <a:ea typeface="Times New Roman" panose="02020603050405020304" pitchFamily="18" charset="0"/>
                <a:cs typeface="Times New Roman" panose="02020603050405020304" pitchFamily="18" charset="0"/>
              </a:rPr>
              <a:t>Recommendation on high level process approach targeted for end of November</a:t>
            </a: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988163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DF90D77C-45A4-4828-94AB-8BFE596F946C}"/>
              </a:ext>
            </a:extLst>
          </p:cNvPr>
          <p:cNvSpPr>
            <a:spLocks noGrp="1"/>
          </p:cNvSpPr>
          <p:nvPr>
            <p:ph type="title"/>
          </p:nvPr>
        </p:nvSpPr>
        <p:spPr>
          <a:xfrm>
            <a:off x="186560" y="249027"/>
            <a:ext cx="11276013" cy="443198"/>
          </a:xfrm>
        </p:spPr>
        <p:txBody>
          <a:bodyPr/>
          <a:lstStyle/>
          <a:p>
            <a:r>
              <a:rPr lang="en-US" sz="2800" b="1" dirty="0">
                <a:solidFill>
                  <a:schemeClr val="tx1"/>
                </a:solidFill>
                <a:latin typeface="+mn-lt"/>
              </a:rPr>
              <a:t>Business Process Pilots: DLCI participants</a:t>
            </a:r>
          </a:p>
        </p:txBody>
      </p:sp>
      <p:sp>
        <p:nvSpPr>
          <p:cNvPr id="6" name="TextBox 5">
            <a:extLst>
              <a:ext uri="{FF2B5EF4-FFF2-40B4-BE49-F238E27FC236}">
                <a16:creationId xmlns:a16="http://schemas.microsoft.com/office/drawing/2014/main" id="{8EDE7488-DCFC-4963-AAB9-F38E1EA84283}"/>
              </a:ext>
            </a:extLst>
          </p:cNvPr>
          <p:cNvSpPr txBox="1"/>
          <p:nvPr/>
        </p:nvSpPr>
        <p:spPr>
          <a:xfrm>
            <a:off x="11687908" y="6606221"/>
            <a:ext cx="513058" cy="246221"/>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E3E77-BF6D-EE40-8A54-12C90C4E24F6}" type="slidenum">
              <a:rPr kumimoji="0" lang="en-US" sz="1000" b="0" i="0" u="none" strike="noStrike" kern="1200" cap="none" spc="75"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75" normalizeH="0" baseline="0" noProof="0" dirty="0">
              <a:ln>
                <a:noFill/>
              </a:ln>
              <a:solidFill>
                <a:srgbClr val="000000"/>
              </a:solidFill>
              <a:effectLst/>
              <a:uLnTx/>
              <a:uFillTx/>
              <a:latin typeface="Arial"/>
              <a:ea typeface="+mn-ea"/>
              <a:cs typeface="Arial"/>
            </a:endParaRPr>
          </a:p>
        </p:txBody>
      </p:sp>
      <p:sp>
        <p:nvSpPr>
          <p:cNvPr id="8" name="TextBox 7">
            <a:extLst>
              <a:ext uri="{FF2B5EF4-FFF2-40B4-BE49-F238E27FC236}">
                <a16:creationId xmlns:a16="http://schemas.microsoft.com/office/drawing/2014/main" id="{0551DF4B-5735-4A8B-8245-7CC7B75BED6C}"/>
              </a:ext>
            </a:extLst>
          </p:cNvPr>
          <p:cNvSpPr txBox="1"/>
          <p:nvPr/>
        </p:nvSpPr>
        <p:spPr>
          <a:xfrm>
            <a:off x="5529520" y="972493"/>
            <a:ext cx="583617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8080"/>
                </a:solidFill>
                <a:effectLst/>
                <a:uLnTx/>
                <a:uFillTx/>
                <a:latin typeface="Arial"/>
                <a:ea typeface="Calibri" panose="020F0502020204030204" pitchFamily="34" charset="0"/>
                <a:cs typeface="+mn-cs"/>
              </a:rPr>
              <a:t>Finance: Accounts Receivable &amp; Billing pilot</a:t>
            </a:r>
            <a:endParaRPr kumimoji="0" lang="en-US" sz="1800"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endParaRPr>
          </a:p>
        </p:txBody>
      </p:sp>
      <p:graphicFrame>
        <p:nvGraphicFramePr>
          <p:cNvPr id="5" name="Table 4">
            <a:extLst>
              <a:ext uri="{FF2B5EF4-FFF2-40B4-BE49-F238E27FC236}">
                <a16:creationId xmlns:a16="http://schemas.microsoft.com/office/drawing/2014/main" id="{CD367B47-F190-473E-B2F6-04E55D5751D8}"/>
              </a:ext>
            </a:extLst>
          </p:cNvPr>
          <p:cNvGraphicFramePr>
            <a:graphicFrameLocks noGrp="1"/>
          </p:cNvGraphicFramePr>
          <p:nvPr/>
        </p:nvGraphicFramePr>
        <p:xfrm>
          <a:off x="5641471" y="1431984"/>
          <a:ext cx="4440952" cy="1858010"/>
        </p:xfrm>
        <a:graphic>
          <a:graphicData uri="http://schemas.openxmlformats.org/drawingml/2006/table">
            <a:tbl>
              <a:tblPr/>
              <a:tblGrid>
                <a:gridCol w="2121348">
                  <a:extLst>
                    <a:ext uri="{9D8B030D-6E8A-4147-A177-3AD203B41FA5}">
                      <a16:colId xmlns:a16="http://schemas.microsoft.com/office/drawing/2014/main" val="2407309248"/>
                    </a:ext>
                  </a:extLst>
                </a:gridCol>
                <a:gridCol w="2319604">
                  <a:extLst>
                    <a:ext uri="{9D8B030D-6E8A-4147-A177-3AD203B41FA5}">
                      <a16:colId xmlns:a16="http://schemas.microsoft.com/office/drawing/2014/main" val="883879205"/>
                    </a:ext>
                  </a:extLst>
                </a:gridCol>
              </a:tblGrid>
              <a:tr h="190500">
                <a:tc>
                  <a:txBody>
                    <a:bodyPr/>
                    <a:lstStyle/>
                    <a:p>
                      <a:pPr algn="ctr" fontAlgn="t"/>
                      <a:r>
                        <a:rPr lang="en-US" sz="1400" b="1" i="0" u="none" strike="noStrike" dirty="0">
                          <a:solidFill>
                            <a:schemeClr val="bg1"/>
                          </a:solidFill>
                          <a:effectLst/>
                          <a:latin typeface="+mn-lt"/>
                        </a:rPr>
                        <a:t>Name</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80"/>
                    </a:solidFill>
                  </a:tcPr>
                </a:tc>
                <a:tc>
                  <a:txBody>
                    <a:bodyPr/>
                    <a:lstStyle/>
                    <a:p>
                      <a:pPr algn="ctr" fontAlgn="t"/>
                      <a:r>
                        <a:rPr lang="en-US" sz="1400" b="1" i="0" u="none" strike="noStrike" dirty="0">
                          <a:solidFill>
                            <a:schemeClr val="bg1"/>
                          </a:solidFill>
                          <a:effectLst/>
                          <a:latin typeface="+mn-lt"/>
                        </a:rPr>
                        <a:t>Org</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3468792135"/>
                  </a:ext>
                </a:extLst>
              </a:tr>
              <a:tr h="190500">
                <a:tc>
                  <a:txBody>
                    <a:bodyPr/>
                    <a:lstStyle/>
                    <a:p>
                      <a:pPr algn="l" fontAlgn="t"/>
                      <a:r>
                        <a:rPr lang="en-US" sz="1400" b="1" i="0" u="none" strike="noStrike" dirty="0">
                          <a:solidFill>
                            <a:schemeClr val="tx1"/>
                          </a:solidFill>
                          <a:effectLst/>
                          <a:latin typeface="+mn-lt"/>
                        </a:rPr>
                        <a:t>Tyler Brezler</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mn-lt"/>
                        </a:rPr>
                        <a:t>SoS, Biology</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2686507"/>
                  </a:ext>
                </a:extLst>
              </a:tr>
              <a:tr h="190500">
                <a:tc>
                  <a:txBody>
                    <a:bodyPr/>
                    <a:lstStyle/>
                    <a:p>
                      <a:pPr algn="l" fontAlgn="t"/>
                      <a:r>
                        <a:rPr lang="en-US" sz="1400" b="1" i="0" u="none" strike="noStrike" dirty="0">
                          <a:solidFill>
                            <a:schemeClr val="tx1"/>
                          </a:solidFill>
                          <a:effectLst/>
                          <a:latin typeface="+mn-lt"/>
                        </a:rPr>
                        <a:t>Matt Busekroos</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mn-lt"/>
                        </a:rPr>
                        <a:t>SCC, CSAIL</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9570374"/>
                  </a:ext>
                </a:extLst>
              </a:tr>
              <a:tr h="190500">
                <a:tc>
                  <a:txBody>
                    <a:bodyPr/>
                    <a:lstStyle/>
                    <a:p>
                      <a:pPr algn="l" fontAlgn="t"/>
                      <a:r>
                        <a:rPr lang="en-US" sz="1400" b="1" i="0" u="none" strike="noStrike" dirty="0">
                          <a:solidFill>
                            <a:schemeClr val="tx1"/>
                          </a:solidFill>
                          <a:effectLst/>
                          <a:latin typeface="+mn-lt"/>
                        </a:rPr>
                        <a:t>Irina Franklin</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mn-lt"/>
                        </a:rPr>
                        <a:t>SA+P</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6930831"/>
                  </a:ext>
                </a:extLst>
              </a:tr>
              <a:tr h="190500">
                <a:tc>
                  <a:txBody>
                    <a:bodyPr/>
                    <a:lstStyle/>
                    <a:p>
                      <a:pPr algn="l" fontAlgn="t"/>
                      <a:r>
                        <a:rPr lang="en-US" sz="1400" b="1" i="0" u="none" strike="noStrike" dirty="0">
                          <a:solidFill>
                            <a:schemeClr val="tx1"/>
                          </a:solidFill>
                          <a:effectLst/>
                          <a:latin typeface="+mn-lt"/>
                        </a:rPr>
                        <a:t>Cyndi Gately</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mn-lt"/>
                        </a:rPr>
                        <a:t>Sloan</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6359211"/>
                  </a:ext>
                </a:extLst>
              </a:tr>
              <a:tr h="190500">
                <a:tc>
                  <a:txBody>
                    <a:bodyPr/>
                    <a:lstStyle/>
                    <a:p>
                      <a:pPr algn="l" fontAlgn="t"/>
                      <a:r>
                        <a:rPr lang="en-US" sz="1400" b="1" i="0" u="none" strike="noStrike" dirty="0">
                          <a:solidFill>
                            <a:schemeClr val="tx1"/>
                          </a:solidFill>
                          <a:effectLst/>
                          <a:latin typeface="+mn-lt"/>
                        </a:rPr>
                        <a:t>April London</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mn-lt"/>
                        </a:rPr>
                        <a:t>SoE, SSRC</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5706992"/>
                  </a:ext>
                </a:extLst>
              </a:tr>
              <a:tr h="190500">
                <a:tc>
                  <a:txBody>
                    <a:bodyPr/>
                    <a:lstStyle/>
                    <a:p>
                      <a:pPr algn="l" fontAlgn="t"/>
                      <a:r>
                        <a:rPr lang="en-US" sz="1400" b="1" i="0" u="none" strike="noStrike" dirty="0">
                          <a:solidFill>
                            <a:schemeClr val="tx1"/>
                          </a:solidFill>
                          <a:effectLst/>
                          <a:latin typeface="+mn-lt"/>
                        </a:rPr>
                        <a:t>Kristen Shikes</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mn-lt"/>
                        </a:rPr>
                        <a:t>VPR, Nuclear Reactor Lab</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0937309"/>
                  </a:ext>
                </a:extLst>
              </a:tr>
            </a:tbl>
          </a:graphicData>
        </a:graphic>
      </p:graphicFrame>
      <p:graphicFrame>
        <p:nvGraphicFramePr>
          <p:cNvPr id="7" name="Table 6">
            <a:extLst>
              <a:ext uri="{FF2B5EF4-FFF2-40B4-BE49-F238E27FC236}">
                <a16:creationId xmlns:a16="http://schemas.microsoft.com/office/drawing/2014/main" id="{301C6AEC-1B5C-495A-8A5B-CD4AC7E90180}"/>
              </a:ext>
            </a:extLst>
          </p:cNvPr>
          <p:cNvGraphicFramePr>
            <a:graphicFrameLocks noGrp="1"/>
          </p:cNvGraphicFramePr>
          <p:nvPr>
            <p:extLst>
              <p:ext uri="{D42A27DB-BD31-4B8C-83A1-F6EECF244321}">
                <p14:modId xmlns:p14="http://schemas.microsoft.com/office/powerpoint/2010/main" val="3497887951"/>
              </p:ext>
            </p:extLst>
          </p:nvPr>
        </p:nvGraphicFramePr>
        <p:xfrm>
          <a:off x="225617" y="1435762"/>
          <a:ext cx="5114179" cy="3194658"/>
        </p:xfrm>
        <a:graphic>
          <a:graphicData uri="http://schemas.openxmlformats.org/drawingml/2006/table">
            <a:tbl>
              <a:tblPr/>
              <a:tblGrid>
                <a:gridCol w="2442935">
                  <a:extLst>
                    <a:ext uri="{9D8B030D-6E8A-4147-A177-3AD203B41FA5}">
                      <a16:colId xmlns:a16="http://schemas.microsoft.com/office/drawing/2014/main" val="2407309248"/>
                    </a:ext>
                  </a:extLst>
                </a:gridCol>
                <a:gridCol w="2671244">
                  <a:extLst>
                    <a:ext uri="{9D8B030D-6E8A-4147-A177-3AD203B41FA5}">
                      <a16:colId xmlns:a16="http://schemas.microsoft.com/office/drawing/2014/main" val="883879205"/>
                    </a:ext>
                  </a:extLst>
                </a:gridCol>
              </a:tblGrid>
              <a:tr h="190500">
                <a:tc>
                  <a:txBody>
                    <a:bodyPr/>
                    <a:lstStyle/>
                    <a:p>
                      <a:pPr algn="ctr" fontAlgn="t"/>
                      <a:r>
                        <a:rPr lang="en-US" sz="1400" b="1" i="0" u="none" strike="noStrike" dirty="0">
                          <a:solidFill>
                            <a:schemeClr val="bg1"/>
                          </a:solidFill>
                          <a:effectLst/>
                          <a:latin typeface="+mn-lt"/>
                        </a:rPr>
                        <a:t>Name</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80"/>
                    </a:solidFill>
                  </a:tcPr>
                </a:tc>
                <a:tc>
                  <a:txBody>
                    <a:bodyPr/>
                    <a:lstStyle/>
                    <a:p>
                      <a:pPr algn="ctr" fontAlgn="t"/>
                      <a:r>
                        <a:rPr lang="en-US" sz="1400" b="1" i="0" u="none" strike="noStrike" dirty="0">
                          <a:solidFill>
                            <a:schemeClr val="bg1"/>
                          </a:solidFill>
                          <a:effectLst/>
                          <a:latin typeface="+mn-lt"/>
                        </a:rPr>
                        <a:t>Org</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3468792135"/>
                  </a:ext>
                </a:extLst>
              </a:tr>
              <a:tr h="270392">
                <a:tc>
                  <a:txBody>
                    <a:bodyPr/>
                    <a:lstStyle/>
                    <a:p>
                      <a:pPr algn="l" fontAlgn="t"/>
                      <a:r>
                        <a:rPr lang="en-US" sz="1400" b="1" i="0" u="none" strike="noStrike" dirty="0">
                          <a:solidFill>
                            <a:schemeClr val="tx1"/>
                          </a:solidFill>
                          <a:effectLst/>
                          <a:latin typeface="+mn-lt"/>
                        </a:rPr>
                        <a:t>Helene Baeyaert Kelsey</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mn-lt"/>
                        </a:rPr>
                        <a:t>VPR, HQ</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047793"/>
                  </a:ext>
                </a:extLst>
              </a:tr>
              <a:tr h="269966">
                <a:tc>
                  <a:txBody>
                    <a:bodyPr/>
                    <a:lstStyle/>
                    <a:p>
                      <a:pPr algn="l" fontAlgn="t"/>
                      <a:r>
                        <a:rPr lang="en-US" sz="1400" b="1" i="0" u="none" strike="noStrike" dirty="0">
                          <a:solidFill>
                            <a:schemeClr val="tx1"/>
                          </a:solidFill>
                          <a:effectLst/>
                          <a:latin typeface="+mn-lt"/>
                        </a:rPr>
                        <a:t>Kimberli DeMayo</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mn-lt"/>
                        </a:rPr>
                        <a:t>SoS, Brain &amp; Cognitive Sciences</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9999093"/>
                  </a:ext>
                </a:extLst>
              </a:tr>
              <a:tr h="190500">
                <a:tc>
                  <a:txBody>
                    <a:bodyPr/>
                    <a:lstStyle/>
                    <a:p>
                      <a:pPr algn="l" fontAlgn="t"/>
                      <a:r>
                        <a:rPr lang="en-US" sz="1400" b="1" i="0" u="none" strike="noStrike" dirty="0">
                          <a:solidFill>
                            <a:schemeClr val="tx1"/>
                          </a:solidFill>
                          <a:effectLst/>
                          <a:latin typeface="+mn-lt"/>
                        </a:rPr>
                        <a:t>Michele Harris</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mn-lt"/>
                        </a:rPr>
                        <a:t>SoE</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0275480"/>
                  </a:ext>
                </a:extLst>
              </a:tr>
              <a:tr h="190500">
                <a:tc>
                  <a:txBody>
                    <a:bodyPr/>
                    <a:lstStyle/>
                    <a:p>
                      <a:pPr algn="l" fontAlgn="t"/>
                      <a:r>
                        <a:rPr lang="en-US" sz="1400" b="1" i="0" u="none" strike="noStrike" dirty="0">
                          <a:solidFill>
                            <a:schemeClr val="tx1"/>
                          </a:solidFill>
                          <a:effectLst/>
                          <a:latin typeface="+mn-lt"/>
                        </a:rPr>
                        <a:t>Tracie Hauge</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mn-lt"/>
                        </a:rPr>
                        <a:t>Sloan</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7349386"/>
                  </a:ext>
                </a:extLst>
              </a:tr>
              <a:tr h="190500">
                <a:tc>
                  <a:txBody>
                    <a:bodyPr/>
                    <a:lstStyle/>
                    <a:p>
                      <a:pPr algn="l" fontAlgn="t"/>
                      <a:r>
                        <a:rPr lang="en-US" sz="1400" b="1" i="0" u="none" strike="noStrike" dirty="0">
                          <a:solidFill>
                            <a:schemeClr val="tx1"/>
                          </a:solidFill>
                          <a:effectLst/>
                          <a:latin typeface="+mn-lt"/>
                        </a:rPr>
                        <a:t>Catherine Kim</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mn-lt"/>
                        </a:rPr>
                        <a:t>SoE</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1850508"/>
                  </a:ext>
                </a:extLst>
              </a:tr>
              <a:tr h="190500">
                <a:tc>
                  <a:txBody>
                    <a:bodyPr/>
                    <a:lstStyle/>
                    <a:p>
                      <a:pPr algn="l" fontAlgn="t"/>
                      <a:r>
                        <a:rPr lang="en-US" sz="1400" b="1" i="0" u="none" strike="noStrike" dirty="0">
                          <a:solidFill>
                            <a:schemeClr val="tx1"/>
                          </a:solidFill>
                          <a:effectLst/>
                          <a:latin typeface="+mn-lt"/>
                        </a:rPr>
                        <a:t>Anna Ludwig</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mn-lt"/>
                        </a:rPr>
                        <a:t>SHASS</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9166817"/>
                  </a:ext>
                </a:extLst>
              </a:tr>
              <a:tr h="190500">
                <a:tc>
                  <a:txBody>
                    <a:bodyPr/>
                    <a:lstStyle/>
                    <a:p>
                      <a:pPr algn="l" fontAlgn="t"/>
                      <a:r>
                        <a:rPr lang="en-US" sz="1400" b="1" i="0" u="none" strike="noStrike" dirty="0">
                          <a:solidFill>
                            <a:schemeClr val="tx1"/>
                          </a:solidFill>
                          <a:effectLst/>
                          <a:latin typeface="+mn-lt"/>
                        </a:rPr>
                        <a:t>Riley Noone</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mn-lt"/>
                        </a:rPr>
                        <a:t>SCC, CSAIL</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6665844"/>
                  </a:ext>
                </a:extLst>
              </a:tr>
              <a:tr h="190500">
                <a:tc>
                  <a:txBody>
                    <a:bodyPr/>
                    <a:lstStyle/>
                    <a:p>
                      <a:pPr algn="l" fontAlgn="t"/>
                      <a:r>
                        <a:rPr lang="en-US" sz="1400" b="1" i="0" u="none" strike="noStrike" dirty="0">
                          <a:solidFill>
                            <a:schemeClr val="tx1"/>
                          </a:solidFill>
                          <a:effectLst/>
                          <a:latin typeface="+mn-lt"/>
                        </a:rPr>
                        <a:t>Diane Ramirez-Riley</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mn-lt"/>
                        </a:rPr>
                        <a:t>SCC</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0251032"/>
                  </a:ext>
                </a:extLst>
              </a:tr>
              <a:tr h="190500">
                <a:tc>
                  <a:txBody>
                    <a:bodyPr/>
                    <a:lstStyle/>
                    <a:p>
                      <a:pPr algn="l" fontAlgn="t"/>
                      <a:r>
                        <a:rPr lang="en-US" sz="1400" b="1" i="0" u="none" strike="noStrike" dirty="0">
                          <a:solidFill>
                            <a:schemeClr val="tx1"/>
                          </a:solidFill>
                          <a:effectLst/>
                          <a:latin typeface="+mn-lt"/>
                        </a:rPr>
                        <a:t>Irina Singh</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mn-lt"/>
                        </a:rPr>
                        <a:t>SoE</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6359211"/>
                  </a:ext>
                </a:extLst>
              </a:tr>
              <a:tr h="190500">
                <a:tc>
                  <a:txBody>
                    <a:bodyPr/>
                    <a:lstStyle/>
                    <a:p>
                      <a:pPr algn="l" fontAlgn="t"/>
                      <a:r>
                        <a:rPr lang="en-US" sz="1400" b="1" i="0" u="none" strike="noStrike" dirty="0">
                          <a:solidFill>
                            <a:schemeClr val="tx1"/>
                          </a:solidFill>
                          <a:effectLst/>
                          <a:latin typeface="+mn-lt"/>
                        </a:rPr>
                        <a:t>Shannon Wagner</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mn-lt"/>
                        </a:rPr>
                        <a:t>SoS, Dean’s Office</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095970"/>
                  </a:ext>
                </a:extLst>
              </a:tr>
              <a:tr h="190500">
                <a:tc>
                  <a:txBody>
                    <a:bodyPr/>
                    <a:lstStyle/>
                    <a:p>
                      <a:pPr algn="l" fontAlgn="t"/>
                      <a:r>
                        <a:rPr lang="en-US" sz="1400" b="1" i="0" u="none" strike="noStrike" dirty="0">
                          <a:solidFill>
                            <a:schemeClr val="tx1"/>
                          </a:solidFill>
                          <a:effectLst/>
                          <a:latin typeface="+mn-lt"/>
                        </a:rPr>
                        <a:t>Lauren Weinstock</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mn-lt"/>
                        </a:rPr>
                        <a:t>SA+P, Media Lab</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5220355"/>
                  </a:ext>
                </a:extLst>
              </a:tr>
            </a:tbl>
          </a:graphicData>
        </a:graphic>
      </p:graphicFrame>
      <p:sp>
        <p:nvSpPr>
          <p:cNvPr id="9" name="TextBox 8">
            <a:extLst>
              <a:ext uri="{FF2B5EF4-FFF2-40B4-BE49-F238E27FC236}">
                <a16:creationId xmlns:a16="http://schemas.microsoft.com/office/drawing/2014/main" id="{C2FF3739-6396-4BF2-9386-11DFED04D1AD}"/>
              </a:ext>
            </a:extLst>
          </p:cNvPr>
          <p:cNvSpPr txBox="1"/>
          <p:nvPr/>
        </p:nvSpPr>
        <p:spPr>
          <a:xfrm>
            <a:off x="141965" y="972493"/>
            <a:ext cx="341535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8080"/>
                </a:solidFill>
                <a:effectLst/>
                <a:uLnTx/>
                <a:uFillTx/>
                <a:latin typeface="Arial"/>
                <a:ea typeface="Calibri" panose="020F0502020204030204" pitchFamily="34" charset="0"/>
                <a:cs typeface="+mn-cs"/>
              </a:rPr>
              <a:t>HR: Recruit to Hire pilot</a:t>
            </a:r>
            <a:endParaRPr kumimoji="0" lang="en-US" sz="1800" b="0" i="0" u="none" strike="noStrike" kern="1200" cap="none" spc="0" normalizeH="0" baseline="0" noProof="0" dirty="0">
              <a:ln>
                <a:noFill/>
              </a:ln>
              <a:solidFill>
                <a:srgbClr val="008080"/>
              </a:solidFill>
              <a:effectLst/>
              <a:uLnTx/>
              <a:uFillTx/>
              <a:latin typeface="Arial"/>
              <a:ea typeface="Calibri" panose="020F0502020204030204" pitchFamily="34" charset="0"/>
              <a:cs typeface="+mn-cs"/>
            </a:endParaRPr>
          </a:p>
        </p:txBody>
      </p:sp>
      <p:sp>
        <p:nvSpPr>
          <p:cNvPr id="10" name="Rectangle: Rounded Corners 9">
            <a:extLst>
              <a:ext uri="{FF2B5EF4-FFF2-40B4-BE49-F238E27FC236}">
                <a16:creationId xmlns:a16="http://schemas.microsoft.com/office/drawing/2014/main" id="{CAB1CE02-678C-4824-8662-C8C1D94B3BF4}"/>
              </a:ext>
            </a:extLst>
          </p:cNvPr>
          <p:cNvSpPr/>
          <p:nvPr/>
        </p:nvSpPr>
        <p:spPr>
          <a:xfrm>
            <a:off x="5529520" y="4546245"/>
            <a:ext cx="5570884" cy="1611086"/>
          </a:xfrm>
          <a:prstGeom prst="round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TextBox 10">
            <a:extLst>
              <a:ext uri="{FF2B5EF4-FFF2-40B4-BE49-F238E27FC236}">
                <a16:creationId xmlns:a16="http://schemas.microsoft.com/office/drawing/2014/main" id="{E21FAF24-6AEA-47D0-81F5-F014AB7823A0}"/>
              </a:ext>
            </a:extLst>
          </p:cNvPr>
          <p:cNvSpPr txBox="1"/>
          <p:nvPr/>
        </p:nvSpPr>
        <p:spPr>
          <a:xfrm>
            <a:off x="5731162" y="4683021"/>
            <a:ext cx="6024140" cy="1631216"/>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Next Steps:</a:t>
            </a: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US" sz="1600" b="0" i="0" u="none" strike="noStrike" kern="1200" cap="none" spc="0" normalizeH="0" baseline="0" noProof="0" dirty="0">
                <a:ln>
                  <a:noFill/>
                </a:ln>
                <a:solidFill>
                  <a:srgbClr val="FFFFFF"/>
                </a:solidFill>
                <a:effectLst/>
                <a:uLnTx/>
                <a:uFillTx/>
                <a:latin typeface="Arial"/>
                <a:ea typeface="+mn-ea"/>
                <a:cs typeface="Times New Roman" panose="02020603050405020304" pitchFamily="18" charset="0"/>
              </a:rPr>
              <a:t>Standing meetings underway to define current state requirements and learn about Oracle and best practices</a:t>
            </a: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US" sz="1600" b="0" i="0" u="none" strike="noStrike" kern="1200" cap="none" spc="0" normalizeH="0" baseline="0" noProof="0" dirty="0">
                <a:ln>
                  <a:noFill/>
                </a:ln>
                <a:solidFill>
                  <a:srgbClr val="FFFFFF"/>
                </a:solidFill>
                <a:effectLst/>
                <a:uLnTx/>
                <a:uFillTx/>
                <a:latin typeface="Arial"/>
                <a:ea typeface="+mn-ea"/>
                <a:cs typeface="Times New Roman" panose="02020603050405020304" pitchFamily="18" charset="0"/>
              </a:rPr>
              <a:t>Proposed optimized process will be finalized by end of December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645210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DF90D77C-45A4-4828-94AB-8BFE596F946C}"/>
              </a:ext>
            </a:extLst>
          </p:cNvPr>
          <p:cNvSpPr>
            <a:spLocks noGrp="1"/>
          </p:cNvSpPr>
          <p:nvPr>
            <p:ph type="title"/>
          </p:nvPr>
        </p:nvSpPr>
        <p:spPr>
          <a:xfrm>
            <a:off x="186560" y="249027"/>
            <a:ext cx="11276013" cy="443198"/>
          </a:xfrm>
        </p:spPr>
        <p:txBody>
          <a:bodyPr/>
          <a:lstStyle/>
          <a:p>
            <a:r>
              <a:rPr lang="en-US" sz="2800" b="1" dirty="0">
                <a:solidFill>
                  <a:schemeClr val="tx1"/>
                </a:solidFill>
                <a:latin typeface="+mn-lt"/>
              </a:rPr>
              <a:t>Chart of Accounts: DLCI participants</a:t>
            </a:r>
          </a:p>
        </p:txBody>
      </p:sp>
      <p:sp>
        <p:nvSpPr>
          <p:cNvPr id="6" name="TextBox 5">
            <a:extLst>
              <a:ext uri="{FF2B5EF4-FFF2-40B4-BE49-F238E27FC236}">
                <a16:creationId xmlns:a16="http://schemas.microsoft.com/office/drawing/2014/main" id="{8EDE7488-DCFC-4963-AAB9-F38E1EA84283}"/>
              </a:ext>
            </a:extLst>
          </p:cNvPr>
          <p:cNvSpPr txBox="1"/>
          <p:nvPr/>
        </p:nvSpPr>
        <p:spPr>
          <a:xfrm>
            <a:off x="11687908" y="6606221"/>
            <a:ext cx="513058" cy="246221"/>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E3E77-BF6D-EE40-8A54-12C90C4E24F6}" type="slidenum">
              <a:rPr kumimoji="0" lang="en-US" sz="1000" b="0" i="0" u="none" strike="noStrike" kern="1200" cap="none" spc="75"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75" normalizeH="0" baseline="0" noProof="0" dirty="0">
              <a:ln>
                <a:noFill/>
              </a:ln>
              <a:solidFill>
                <a:srgbClr val="000000"/>
              </a:solidFill>
              <a:effectLst/>
              <a:uLnTx/>
              <a:uFillTx/>
              <a:latin typeface="Arial"/>
              <a:ea typeface="+mn-ea"/>
              <a:cs typeface="Arial"/>
            </a:endParaRPr>
          </a:p>
        </p:txBody>
      </p:sp>
      <p:sp>
        <p:nvSpPr>
          <p:cNvPr id="8" name="TextBox 7">
            <a:extLst>
              <a:ext uri="{FF2B5EF4-FFF2-40B4-BE49-F238E27FC236}">
                <a16:creationId xmlns:a16="http://schemas.microsoft.com/office/drawing/2014/main" id="{0551DF4B-5735-4A8B-8245-7CC7B75BED6C}"/>
              </a:ext>
            </a:extLst>
          </p:cNvPr>
          <p:cNvSpPr txBox="1"/>
          <p:nvPr/>
        </p:nvSpPr>
        <p:spPr>
          <a:xfrm>
            <a:off x="195352" y="866245"/>
            <a:ext cx="468153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856">
                    <a:lumMod val="90000"/>
                    <a:lumOff val="10000"/>
                  </a:srgbClr>
                </a:solidFill>
                <a:effectLst/>
                <a:uLnTx/>
                <a:uFillTx/>
                <a:latin typeface="Arial"/>
                <a:ea typeface="Calibri" panose="020F0502020204030204" pitchFamily="34" charset="0"/>
                <a:cs typeface="+mn-cs"/>
              </a:rPr>
              <a:t>Chart of Accounts Advisory Group</a:t>
            </a:r>
            <a:endParaRPr kumimoji="0" lang="en-US" sz="1800"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endParaRPr>
          </a:p>
        </p:txBody>
      </p:sp>
      <p:graphicFrame>
        <p:nvGraphicFramePr>
          <p:cNvPr id="3" name="Table 2">
            <a:extLst>
              <a:ext uri="{FF2B5EF4-FFF2-40B4-BE49-F238E27FC236}">
                <a16:creationId xmlns:a16="http://schemas.microsoft.com/office/drawing/2014/main" id="{CA9C00AA-F946-4C4D-8252-08A3CB451BAB}"/>
              </a:ext>
            </a:extLst>
          </p:cNvPr>
          <p:cNvGraphicFramePr>
            <a:graphicFrameLocks noGrp="1"/>
          </p:cNvGraphicFramePr>
          <p:nvPr/>
        </p:nvGraphicFramePr>
        <p:xfrm>
          <a:off x="5440123" y="1305255"/>
          <a:ext cx="4489061" cy="3716020"/>
        </p:xfrm>
        <a:graphic>
          <a:graphicData uri="http://schemas.openxmlformats.org/drawingml/2006/table">
            <a:tbl>
              <a:tblPr/>
              <a:tblGrid>
                <a:gridCol w="2144328">
                  <a:extLst>
                    <a:ext uri="{9D8B030D-6E8A-4147-A177-3AD203B41FA5}">
                      <a16:colId xmlns:a16="http://schemas.microsoft.com/office/drawing/2014/main" val="2272877766"/>
                    </a:ext>
                  </a:extLst>
                </a:gridCol>
                <a:gridCol w="2344733">
                  <a:extLst>
                    <a:ext uri="{9D8B030D-6E8A-4147-A177-3AD203B41FA5}">
                      <a16:colId xmlns:a16="http://schemas.microsoft.com/office/drawing/2014/main" val="1279956931"/>
                    </a:ext>
                  </a:extLst>
                </a:gridCol>
              </a:tblGrid>
              <a:tr h="0">
                <a:tc>
                  <a:txBody>
                    <a:bodyPr/>
                    <a:lstStyle/>
                    <a:p>
                      <a:pPr algn="ctr" fontAlgn="t"/>
                      <a:r>
                        <a:rPr lang="en-US" sz="1400" b="1" i="0" u="none" strike="noStrike" dirty="0">
                          <a:solidFill>
                            <a:schemeClr val="bg1"/>
                          </a:solidFill>
                          <a:effectLst/>
                          <a:latin typeface="+mn-lt"/>
                        </a:rPr>
                        <a:t>Name</a:t>
                      </a:r>
                    </a:p>
                  </a:txBody>
                  <a:tcPr marL="6350" marR="6350" marT="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lumOff val="10000"/>
                      </a:schemeClr>
                    </a:solidFill>
                  </a:tcPr>
                </a:tc>
                <a:tc>
                  <a:txBody>
                    <a:bodyPr/>
                    <a:lstStyle/>
                    <a:p>
                      <a:pPr algn="ctr" fontAlgn="t"/>
                      <a:r>
                        <a:rPr lang="en-US" sz="1400" b="1" i="0" u="none" strike="noStrike" dirty="0">
                          <a:solidFill>
                            <a:schemeClr val="bg1"/>
                          </a:solidFill>
                          <a:effectLst/>
                          <a:latin typeface="+mn-lt"/>
                        </a:rPr>
                        <a:t>Org</a:t>
                      </a:r>
                    </a:p>
                  </a:txBody>
                  <a:tcPr marL="6350" marR="6350" marT="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lumOff val="10000"/>
                      </a:schemeClr>
                    </a:solidFill>
                  </a:tcPr>
                </a:tc>
                <a:extLst>
                  <a:ext uri="{0D108BD9-81ED-4DB2-BD59-A6C34878D82A}">
                    <a16:rowId xmlns:a16="http://schemas.microsoft.com/office/drawing/2014/main" val="1018919389"/>
                  </a:ext>
                </a:extLst>
              </a:tr>
              <a:tr h="0">
                <a:tc>
                  <a:txBody>
                    <a:bodyPr/>
                    <a:lstStyle/>
                    <a:p>
                      <a:pPr algn="l" fontAlgn="t"/>
                      <a:r>
                        <a:rPr lang="en-US" sz="1400" b="1" i="0" u="none" strike="noStrike" dirty="0">
                          <a:solidFill>
                            <a:schemeClr val="tx1"/>
                          </a:solidFill>
                          <a:effectLst/>
                          <a:latin typeface="+mn-lt"/>
                        </a:rPr>
                        <a:t>Rachel Arons</a:t>
                      </a:r>
                    </a:p>
                  </a:txBody>
                  <a:tcPr marL="6350" marR="6350" marT="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mn-lt"/>
                        </a:rPr>
                        <a:t>VPF</a:t>
                      </a:r>
                    </a:p>
                  </a:txBody>
                  <a:tcPr marL="6350" marR="6350" marT="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3334709"/>
                  </a:ext>
                </a:extLst>
              </a:tr>
              <a:tr h="0">
                <a:tc>
                  <a:txBody>
                    <a:bodyPr/>
                    <a:lstStyle/>
                    <a:p>
                      <a:pPr algn="l" fontAlgn="t"/>
                      <a:r>
                        <a:rPr lang="en-US" sz="1400" b="1" i="0" u="none" strike="noStrike" dirty="0">
                          <a:solidFill>
                            <a:schemeClr val="tx1"/>
                          </a:solidFill>
                          <a:effectLst/>
                          <a:latin typeface="+mn-lt"/>
                        </a:rPr>
                        <a:t>Chris Artis</a:t>
                      </a:r>
                    </a:p>
                  </a:txBody>
                  <a:tcPr marL="6350" marR="6350" marT="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mn-lt"/>
                        </a:rPr>
                        <a:t>OVC</a:t>
                      </a:r>
                    </a:p>
                  </a:txBody>
                  <a:tcPr marL="6350" marR="6350" marT="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2310405"/>
                  </a:ext>
                </a:extLst>
              </a:tr>
              <a:tr h="0">
                <a:tc>
                  <a:txBody>
                    <a:bodyPr/>
                    <a:lstStyle/>
                    <a:p>
                      <a:pPr algn="l" fontAlgn="t"/>
                      <a:r>
                        <a:rPr lang="en-US" sz="1400" b="1" i="0" u="none" strike="noStrike" dirty="0">
                          <a:solidFill>
                            <a:schemeClr val="tx1"/>
                          </a:solidFill>
                          <a:effectLst/>
                          <a:latin typeface="+mn-lt"/>
                        </a:rPr>
                        <a:t>Clarel AuGuste</a:t>
                      </a:r>
                    </a:p>
                  </a:txBody>
                  <a:tcPr marL="6350" marR="6350" marT="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mn-lt"/>
                        </a:rPr>
                        <a:t>VPF</a:t>
                      </a:r>
                    </a:p>
                  </a:txBody>
                  <a:tcPr marL="6350" marR="6350" marT="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4658494"/>
                  </a:ext>
                </a:extLst>
              </a:tr>
              <a:tr h="0">
                <a:tc>
                  <a:txBody>
                    <a:bodyPr/>
                    <a:lstStyle/>
                    <a:p>
                      <a:pPr algn="l" fontAlgn="t"/>
                      <a:r>
                        <a:rPr lang="en-US" sz="1400" b="1" i="0" u="none" strike="noStrike" dirty="0">
                          <a:solidFill>
                            <a:schemeClr val="tx1"/>
                          </a:solidFill>
                          <a:effectLst/>
                          <a:latin typeface="+mn-lt"/>
                        </a:rPr>
                        <a:t>Joe Beauregard</a:t>
                      </a:r>
                    </a:p>
                  </a:txBody>
                  <a:tcPr marL="6350" marR="6350" marT="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mn-lt"/>
                        </a:rPr>
                        <a:t>Sloan</a:t>
                      </a:r>
                    </a:p>
                  </a:txBody>
                  <a:tcPr marL="6350" marR="6350" marT="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3651015"/>
                  </a:ext>
                </a:extLst>
              </a:tr>
              <a:tr h="0">
                <a:tc>
                  <a:txBody>
                    <a:bodyPr/>
                    <a:lstStyle/>
                    <a:p>
                      <a:pPr algn="l" fontAlgn="t"/>
                      <a:r>
                        <a:rPr lang="en-US" sz="1400" b="1" i="0" u="none" strike="noStrike" dirty="0">
                          <a:solidFill>
                            <a:schemeClr val="tx1"/>
                          </a:solidFill>
                          <a:effectLst/>
                          <a:latin typeface="+mn-lt"/>
                        </a:rPr>
                        <a:t>Marine Brown</a:t>
                      </a:r>
                    </a:p>
                  </a:txBody>
                  <a:tcPr marL="6350" marR="6350" marT="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mn-lt"/>
                        </a:rPr>
                        <a:t>Facilities</a:t>
                      </a:r>
                    </a:p>
                  </a:txBody>
                  <a:tcPr marL="6350" marR="6350" marT="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9772816"/>
                  </a:ext>
                </a:extLst>
              </a:tr>
              <a:tr h="0">
                <a:tc>
                  <a:txBody>
                    <a:bodyPr/>
                    <a:lstStyle/>
                    <a:p>
                      <a:pPr algn="l" fontAlgn="t"/>
                      <a:r>
                        <a:rPr lang="en-US" sz="1400" b="1" i="0" u="none" strike="noStrike" dirty="0">
                          <a:solidFill>
                            <a:schemeClr val="tx1"/>
                          </a:solidFill>
                          <a:effectLst/>
                          <a:latin typeface="+mn-lt"/>
                        </a:rPr>
                        <a:t>Irene Huang</a:t>
                      </a:r>
                    </a:p>
                  </a:txBody>
                  <a:tcPr marL="6350" marR="6350" marT="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mn-lt"/>
                        </a:rPr>
                        <a:t>SoE</a:t>
                      </a:r>
                    </a:p>
                  </a:txBody>
                  <a:tcPr marL="6350" marR="6350" marT="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3902275"/>
                  </a:ext>
                </a:extLst>
              </a:tr>
              <a:tr h="0">
                <a:tc>
                  <a:txBody>
                    <a:bodyPr/>
                    <a:lstStyle/>
                    <a:p>
                      <a:pPr algn="l" fontAlgn="t"/>
                      <a:r>
                        <a:rPr lang="en-US" sz="1400" b="1" i="0" u="none" strike="noStrike" dirty="0">
                          <a:solidFill>
                            <a:schemeClr val="tx1"/>
                          </a:solidFill>
                          <a:effectLst/>
                          <a:latin typeface="+mn-lt"/>
                        </a:rPr>
                        <a:t>Janine Marchese</a:t>
                      </a:r>
                    </a:p>
                  </a:txBody>
                  <a:tcPr marL="6350" marR="6350" marT="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mn-lt"/>
                        </a:rPr>
                        <a:t>SA+P</a:t>
                      </a:r>
                    </a:p>
                  </a:txBody>
                  <a:tcPr marL="6350" marR="6350" marT="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8070614"/>
                  </a:ext>
                </a:extLst>
              </a:tr>
              <a:tr h="0">
                <a:tc>
                  <a:txBody>
                    <a:bodyPr/>
                    <a:lstStyle/>
                    <a:p>
                      <a:pPr algn="l" fontAlgn="t"/>
                      <a:r>
                        <a:rPr lang="en-US" sz="1400" b="1" i="0" u="none" strike="noStrike" dirty="0">
                          <a:solidFill>
                            <a:schemeClr val="tx1"/>
                          </a:solidFill>
                          <a:effectLst/>
                          <a:latin typeface="+mn-lt"/>
                        </a:rPr>
                        <a:t>Edward McDonogh</a:t>
                      </a:r>
                    </a:p>
                  </a:txBody>
                  <a:tcPr marL="6350" marR="6350" marT="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mn-lt"/>
                        </a:rPr>
                        <a:t>VPF</a:t>
                      </a:r>
                    </a:p>
                  </a:txBody>
                  <a:tcPr marL="6350" marR="6350" marT="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2441024"/>
                  </a:ext>
                </a:extLst>
              </a:tr>
              <a:tr h="190500">
                <a:tc>
                  <a:txBody>
                    <a:bodyPr/>
                    <a:lstStyle/>
                    <a:p>
                      <a:pPr algn="l" fontAlgn="t"/>
                      <a:r>
                        <a:rPr lang="en-US" sz="1400" b="1" i="0" u="none" strike="noStrike" dirty="0">
                          <a:solidFill>
                            <a:schemeClr val="tx1"/>
                          </a:solidFill>
                          <a:effectLst/>
                          <a:latin typeface="+mn-lt"/>
                        </a:rPr>
                        <a:t>Ross Monaghan</a:t>
                      </a:r>
                    </a:p>
                  </a:txBody>
                  <a:tcPr marL="6350" marR="6350" marT="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mn-lt"/>
                        </a:rPr>
                        <a:t>VPF</a:t>
                      </a:r>
                    </a:p>
                  </a:txBody>
                  <a:tcPr marL="6350" marR="6350" marT="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3891184"/>
                  </a:ext>
                </a:extLst>
              </a:tr>
              <a:tr h="190500">
                <a:tc>
                  <a:txBody>
                    <a:bodyPr/>
                    <a:lstStyle/>
                    <a:p>
                      <a:pPr algn="l" fontAlgn="t"/>
                      <a:r>
                        <a:rPr lang="en-US" sz="1400" b="1" i="0" u="none" strike="noStrike" dirty="0">
                          <a:solidFill>
                            <a:schemeClr val="tx1"/>
                          </a:solidFill>
                          <a:effectLst/>
                          <a:latin typeface="+mn-lt"/>
                        </a:rPr>
                        <a:t>John Parro</a:t>
                      </a:r>
                    </a:p>
                  </a:txBody>
                  <a:tcPr marL="6350" marR="6350" marT="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mn-lt"/>
                        </a:rPr>
                        <a:t>VPF</a:t>
                      </a:r>
                    </a:p>
                  </a:txBody>
                  <a:tcPr marL="6350" marR="6350" marT="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4773569"/>
                  </a:ext>
                </a:extLst>
              </a:tr>
              <a:tr h="190500">
                <a:tc>
                  <a:txBody>
                    <a:bodyPr/>
                    <a:lstStyle/>
                    <a:p>
                      <a:pPr algn="l" fontAlgn="t"/>
                      <a:r>
                        <a:rPr lang="en-US" sz="1400" b="1" i="0" u="none" strike="noStrike" dirty="0">
                          <a:solidFill>
                            <a:schemeClr val="tx1"/>
                          </a:solidFill>
                          <a:effectLst/>
                          <a:latin typeface="+mn-lt"/>
                        </a:rPr>
                        <a:t>Melissa Sheehan</a:t>
                      </a:r>
                    </a:p>
                  </a:txBody>
                  <a:tcPr marL="6350" marR="6350" marT="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mn-lt"/>
                        </a:rPr>
                        <a:t>VPR</a:t>
                      </a:r>
                    </a:p>
                  </a:txBody>
                  <a:tcPr marL="6350" marR="6350" marT="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3527594"/>
                  </a:ext>
                </a:extLst>
              </a:tr>
              <a:tr h="190500">
                <a:tc>
                  <a:txBody>
                    <a:bodyPr/>
                    <a:lstStyle/>
                    <a:p>
                      <a:pPr algn="l" fontAlgn="t"/>
                      <a:r>
                        <a:rPr lang="en-US" sz="1400" b="1" i="0" u="none" strike="noStrike" dirty="0">
                          <a:solidFill>
                            <a:schemeClr val="tx1"/>
                          </a:solidFill>
                          <a:effectLst/>
                          <a:latin typeface="+mn-lt"/>
                        </a:rPr>
                        <a:t>Joseph Sinischalchi</a:t>
                      </a:r>
                    </a:p>
                  </a:txBody>
                  <a:tcPr marL="6350" marR="6350" marT="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mn-lt"/>
                        </a:rPr>
                        <a:t>VPF</a:t>
                      </a:r>
                    </a:p>
                  </a:txBody>
                  <a:tcPr marL="6350" marR="6350" marT="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9947171"/>
                  </a:ext>
                </a:extLst>
              </a:tr>
              <a:tr h="0">
                <a:tc>
                  <a:txBody>
                    <a:bodyPr/>
                    <a:lstStyle/>
                    <a:p>
                      <a:pPr algn="l" fontAlgn="t"/>
                      <a:r>
                        <a:rPr lang="en-US" sz="1400" b="1" i="0" u="none" strike="noStrike" dirty="0">
                          <a:solidFill>
                            <a:schemeClr val="tx1"/>
                          </a:solidFill>
                          <a:effectLst/>
                          <a:latin typeface="+mn-lt"/>
                        </a:rPr>
                        <a:t>Edina Skaljiic</a:t>
                      </a:r>
                    </a:p>
                  </a:txBody>
                  <a:tcPr marL="6350" marR="6350" marT="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mn-lt"/>
                        </a:rPr>
                        <a:t>SCC</a:t>
                      </a:r>
                    </a:p>
                  </a:txBody>
                  <a:tcPr marL="6350" marR="6350" marT="63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6034161"/>
                  </a:ext>
                </a:extLst>
              </a:tr>
            </a:tbl>
          </a:graphicData>
        </a:graphic>
      </p:graphicFrame>
      <p:sp>
        <p:nvSpPr>
          <p:cNvPr id="7" name="TextBox 6">
            <a:extLst>
              <a:ext uri="{FF2B5EF4-FFF2-40B4-BE49-F238E27FC236}">
                <a16:creationId xmlns:a16="http://schemas.microsoft.com/office/drawing/2014/main" id="{76572D76-9A2C-4250-92AE-2AB1BEB6D753}"/>
              </a:ext>
            </a:extLst>
          </p:cNvPr>
          <p:cNvSpPr txBox="1"/>
          <p:nvPr/>
        </p:nvSpPr>
        <p:spPr>
          <a:xfrm>
            <a:off x="5335097" y="866245"/>
            <a:ext cx="468153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856">
                    <a:lumMod val="90000"/>
                    <a:lumOff val="10000"/>
                  </a:srgbClr>
                </a:solidFill>
                <a:effectLst/>
                <a:uLnTx/>
                <a:uFillTx/>
                <a:latin typeface="Arial"/>
                <a:ea typeface="Calibri" panose="020F0502020204030204" pitchFamily="34" charset="0"/>
                <a:cs typeface="+mn-cs"/>
              </a:rPr>
              <a:t>Chart of Accounts Working Group</a:t>
            </a:r>
            <a:endParaRPr kumimoji="0" lang="en-US" sz="1800"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endParaRPr>
          </a:p>
        </p:txBody>
      </p:sp>
      <p:graphicFrame>
        <p:nvGraphicFramePr>
          <p:cNvPr id="5" name="Table 4">
            <a:extLst>
              <a:ext uri="{FF2B5EF4-FFF2-40B4-BE49-F238E27FC236}">
                <a16:creationId xmlns:a16="http://schemas.microsoft.com/office/drawing/2014/main" id="{C6249D14-0F93-4B54-BFE6-A6BDF302F852}"/>
              </a:ext>
            </a:extLst>
          </p:cNvPr>
          <p:cNvGraphicFramePr>
            <a:graphicFrameLocks noGrp="1"/>
          </p:cNvGraphicFramePr>
          <p:nvPr>
            <p:extLst>
              <p:ext uri="{D42A27DB-BD31-4B8C-83A1-F6EECF244321}">
                <p14:modId xmlns:p14="http://schemas.microsoft.com/office/powerpoint/2010/main" val="3941699712"/>
              </p:ext>
            </p:extLst>
          </p:nvPr>
        </p:nvGraphicFramePr>
        <p:xfrm>
          <a:off x="293747" y="1308670"/>
          <a:ext cx="4078039" cy="4513736"/>
        </p:xfrm>
        <a:graphic>
          <a:graphicData uri="http://schemas.openxmlformats.org/drawingml/2006/table">
            <a:tbl>
              <a:tblPr/>
              <a:tblGrid>
                <a:gridCol w="1947992">
                  <a:extLst>
                    <a:ext uri="{9D8B030D-6E8A-4147-A177-3AD203B41FA5}">
                      <a16:colId xmlns:a16="http://schemas.microsoft.com/office/drawing/2014/main" val="2407309248"/>
                    </a:ext>
                  </a:extLst>
                </a:gridCol>
                <a:gridCol w="2130047">
                  <a:extLst>
                    <a:ext uri="{9D8B030D-6E8A-4147-A177-3AD203B41FA5}">
                      <a16:colId xmlns:a16="http://schemas.microsoft.com/office/drawing/2014/main" val="883879205"/>
                    </a:ext>
                  </a:extLst>
                </a:gridCol>
              </a:tblGrid>
              <a:tr h="190500">
                <a:tc>
                  <a:txBody>
                    <a:bodyPr/>
                    <a:lstStyle/>
                    <a:p>
                      <a:pPr algn="ctr" fontAlgn="t"/>
                      <a:r>
                        <a:rPr lang="en-US" sz="1400" b="1" i="0" u="none" strike="noStrike" dirty="0">
                          <a:solidFill>
                            <a:schemeClr val="bg1"/>
                          </a:solidFill>
                          <a:effectLst/>
                          <a:latin typeface="+mn-lt"/>
                        </a:rPr>
                        <a:t>Name</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90000"/>
                        <a:lumOff val="10000"/>
                      </a:schemeClr>
                    </a:solidFill>
                  </a:tcPr>
                </a:tc>
                <a:tc>
                  <a:txBody>
                    <a:bodyPr/>
                    <a:lstStyle/>
                    <a:p>
                      <a:pPr algn="ctr" fontAlgn="t"/>
                      <a:r>
                        <a:rPr lang="en-US" sz="1400" b="1" i="0" u="none" strike="noStrike" dirty="0">
                          <a:solidFill>
                            <a:schemeClr val="bg1"/>
                          </a:solidFill>
                          <a:effectLst/>
                          <a:latin typeface="+mn-lt"/>
                        </a:rPr>
                        <a:t>Org</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90000"/>
                        <a:lumOff val="10000"/>
                      </a:schemeClr>
                    </a:solidFill>
                  </a:tcPr>
                </a:tc>
                <a:extLst>
                  <a:ext uri="{0D108BD9-81ED-4DB2-BD59-A6C34878D82A}">
                    <a16:rowId xmlns:a16="http://schemas.microsoft.com/office/drawing/2014/main" val="3468792135"/>
                  </a:ext>
                </a:extLst>
              </a:tr>
              <a:tr h="266856">
                <a:tc>
                  <a:txBody>
                    <a:bodyPr/>
                    <a:lstStyle/>
                    <a:p>
                      <a:pPr algn="l" fontAlgn="t"/>
                      <a:r>
                        <a:rPr lang="en-US" sz="1400" b="1" i="0" u="none" strike="noStrike" dirty="0">
                          <a:solidFill>
                            <a:schemeClr val="tx1"/>
                          </a:solidFill>
                          <a:effectLst/>
                          <a:latin typeface="+mn-lt"/>
                        </a:rPr>
                        <a:t>Tia Prevett Charron</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mn-lt"/>
                        </a:rPr>
                        <a:t>VPF</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1286078"/>
                  </a:ext>
                </a:extLst>
              </a:tr>
              <a:tr h="190500">
                <a:tc>
                  <a:txBody>
                    <a:bodyPr/>
                    <a:lstStyle/>
                    <a:p>
                      <a:pPr algn="l" fontAlgn="t"/>
                      <a:r>
                        <a:rPr lang="en-US" sz="1400" b="1" i="0" u="none" strike="noStrike" dirty="0">
                          <a:solidFill>
                            <a:schemeClr val="tx1"/>
                          </a:solidFill>
                          <a:effectLst/>
                          <a:latin typeface="+mn-lt"/>
                        </a:rPr>
                        <a:t>Kimberly Croft</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mn-lt"/>
                        </a:rPr>
                        <a:t>VPF</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3729700"/>
                  </a:ext>
                </a:extLst>
              </a:tr>
              <a:tr h="190500">
                <a:tc>
                  <a:txBody>
                    <a:bodyPr/>
                    <a:lstStyle/>
                    <a:p>
                      <a:pPr algn="l" fontAlgn="t"/>
                      <a:r>
                        <a:rPr lang="en-US" sz="1400" b="1" i="0" u="none" strike="noStrike" dirty="0">
                          <a:solidFill>
                            <a:schemeClr val="tx1"/>
                          </a:solidFill>
                          <a:effectLst/>
                          <a:latin typeface="+mn-lt"/>
                        </a:rPr>
                        <a:t>Sean DeBoer</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mn-lt"/>
                        </a:rPr>
                        <a:t>SHASS</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0983572"/>
                  </a:ext>
                </a:extLst>
              </a:tr>
              <a:tr h="190500">
                <a:tc>
                  <a:txBody>
                    <a:bodyPr/>
                    <a:lstStyle/>
                    <a:p>
                      <a:pPr algn="l" fontAlgn="t"/>
                      <a:r>
                        <a:rPr lang="en-US" sz="1400" b="1" i="0" u="none" strike="noStrike" dirty="0">
                          <a:solidFill>
                            <a:schemeClr val="tx1"/>
                          </a:solidFill>
                          <a:effectLst/>
                          <a:latin typeface="+mn-lt"/>
                        </a:rPr>
                        <a:t>Katie Hammer</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mn-lt"/>
                        </a:rPr>
                        <a:t>VPF</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6930831"/>
                  </a:ext>
                </a:extLst>
              </a:tr>
              <a:tr h="190500">
                <a:tc>
                  <a:txBody>
                    <a:bodyPr/>
                    <a:lstStyle/>
                    <a:p>
                      <a:pPr algn="l" fontAlgn="t"/>
                      <a:r>
                        <a:rPr lang="en-US" sz="1400" b="1" i="0" u="none" strike="noStrike" dirty="0">
                          <a:solidFill>
                            <a:schemeClr val="tx1"/>
                          </a:solidFill>
                          <a:effectLst/>
                          <a:latin typeface="+mn-lt"/>
                        </a:rPr>
                        <a:t>Lynn Hinds</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mn-lt"/>
                        </a:rPr>
                        <a:t>VPR</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1001223"/>
                  </a:ext>
                </a:extLst>
              </a:tr>
              <a:tr h="190500">
                <a:tc>
                  <a:txBody>
                    <a:bodyPr/>
                    <a:lstStyle/>
                    <a:p>
                      <a:pPr algn="l" fontAlgn="t"/>
                      <a:r>
                        <a:rPr lang="en-US" sz="1400" b="1" i="0" u="none" strike="noStrike" dirty="0">
                          <a:solidFill>
                            <a:schemeClr val="tx1"/>
                          </a:solidFill>
                          <a:effectLst/>
                          <a:latin typeface="+mn-lt"/>
                        </a:rPr>
                        <a:t>Vivian Holmes</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mn-lt"/>
                        </a:rPr>
                        <a:t>VPR</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2669832"/>
                  </a:ext>
                </a:extLst>
              </a:tr>
              <a:tr h="190500">
                <a:tc>
                  <a:txBody>
                    <a:bodyPr/>
                    <a:lstStyle/>
                    <a:p>
                      <a:pPr algn="l" fontAlgn="t"/>
                      <a:r>
                        <a:rPr lang="en-US" sz="1400" b="1" i="0" u="none" strike="noStrike" dirty="0">
                          <a:solidFill>
                            <a:schemeClr val="tx1"/>
                          </a:solidFill>
                          <a:effectLst/>
                          <a:latin typeface="+mn-lt"/>
                        </a:rPr>
                        <a:t>Andrew Iannaccone</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mn-lt"/>
                        </a:rPr>
                        <a:t>VPR</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3191897"/>
                  </a:ext>
                </a:extLst>
              </a:tr>
              <a:tr h="190500">
                <a:tc>
                  <a:txBody>
                    <a:bodyPr/>
                    <a:lstStyle/>
                    <a:p>
                      <a:pPr algn="l" fontAlgn="t"/>
                      <a:r>
                        <a:rPr lang="en-US" sz="1400" b="1" i="0" u="none" strike="noStrike" dirty="0">
                          <a:solidFill>
                            <a:schemeClr val="tx1"/>
                          </a:solidFill>
                          <a:effectLst/>
                          <a:latin typeface="+mn-lt"/>
                        </a:rPr>
                        <a:t>Andrei Kozhev</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mn-lt"/>
                        </a:rPr>
                        <a:t>HR</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8110248"/>
                  </a:ext>
                </a:extLst>
              </a:tr>
              <a:tr h="190500">
                <a:tc>
                  <a:txBody>
                    <a:bodyPr/>
                    <a:lstStyle/>
                    <a:p>
                      <a:pPr algn="l" fontAlgn="t"/>
                      <a:r>
                        <a:rPr lang="en-US" sz="1400" b="1" i="0" u="none" strike="noStrike" dirty="0">
                          <a:solidFill>
                            <a:schemeClr val="tx1"/>
                          </a:solidFill>
                          <a:effectLst/>
                          <a:latin typeface="+mn-lt"/>
                        </a:rPr>
                        <a:t>Michael Leskiw</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mn-lt"/>
                        </a:rPr>
                        <a:t>SMART</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3712833"/>
                  </a:ext>
                </a:extLst>
              </a:tr>
              <a:tr h="190500">
                <a:tc>
                  <a:txBody>
                    <a:bodyPr/>
                    <a:lstStyle/>
                    <a:p>
                      <a:pPr algn="l" fontAlgn="t"/>
                      <a:r>
                        <a:rPr lang="en-US" sz="1400" b="1" i="0" u="none" strike="noStrike" dirty="0">
                          <a:solidFill>
                            <a:schemeClr val="tx1"/>
                          </a:solidFill>
                          <a:effectLst/>
                          <a:latin typeface="+mn-lt"/>
                        </a:rPr>
                        <a:t>Marianthe Mewkill </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mn-lt"/>
                        </a:rPr>
                        <a:t>MITIMCo</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493108"/>
                  </a:ext>
                </a:extLst>
              </a:tr>
              <a:tr h="190500">
                <a:tc>
                  <a:txBody>
                    <a:bodyPr/>
                    <a:lstStyle/>
                    <a:p>
                      <a:pPr algn="l" fontAlgn="t"/>
                      <a:r>
                        <a:rPr lang="en-US" sz="1400" b="1" i="0" u="none" strike="noStrike" dirty="0">
                          <a:solidFill>
                            <a:schemeClr val="tx1"/>
                          </a:solidFill>
                          <a:effectLst/>
                          <a:latin typeface="+mn-lt"/>
                        </a:rPr>
                        <a:t>Meaghan Murray</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mn-lt"/>
                        </a:rPr>
                        <a:t>HR</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7118292"/>
                  </a:ext>
                </a:extLst>
              </a:tr>
              <a:tr h="190500">
                <a:tc>
                  <a:txBody>
                    <a:bodyPr/>
                    <a:lstStyle/>
                    <a:p>
                      <a:pPr algn="l" fontAlgn="t"/>
                      <a:r>
                        <a:rPr lang="en-US" sz="1400" b="1" i="0" u="none" strike="noStrike" dirty="0">
                          <a:solidFill>
                            <a:schemeClr val="tx1"/>
                          </a:solidFill>
                          <a:effectLst/>
                          <a:latin typeface="+mn-lt"/>
                        </a:rPr>
                        <a:t>Alison Parisi</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mn-lt"/>
                        </a:rPr>
                        <a:t>VPF</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0017171"/>
                  </a:ext>
                </a:extLst>
              </a:tr>
              <a:tr h="190500">
                <a:tc>
                  <a:txBody>
                    <a:bodyPr/>
                    <a:lstStyle/>
                    <a:p>
                      <a:pPr algn="l" fontAlgn="t"/>
                      <a:r>
                        <a:rPr lang="en-US" sz="1400" b="1" i="0" u="none" strike="noStrike" dirty="0">
                          <a:solidFill>
                            <a:schemeClr val="tx1"/>
                          </a:solidFill>
                          <a:effectLst/>
                          <a:latin typeface="+mn-lt"/>
                        </a:rPr>
                        <a:t>Jonathan Schwarz</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mn-lt"/>
                        </a:rPr>
                        <a:t>IR</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5706992"/>
                  </a:ext>
                </a:extLst>
              </a:tr>
              <a:tr h="190500">
                <a:tc>
                  <a:txBody>
                    <a:bodyPr/>
                    <a:lstStyle/>
                    <a:p>
                      <a:pPr algn="l" fontAlgn="t"/>
                      <a:r>
                        <a:rPr lang="en-US" sz="1400" b="1" i="0" u="none" strike="noStrike" dirty="0">
                          <a:solidFill>
                            <a:schemeClr val="tx1"/>
                          </a:solidFill>
                          <a:effectLst/>
                          <a:latin typeface="+mn-lt"/>
                        </a:rPr>
                        <a:t>Mary Ellen Sinkus</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mn-lt"/>
                        </a:rPr>
                        <a:t>Provost Office</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0937309"/>
                  </a:ext>
                </a:extLst>
              </a:tr>
              <a:tr h="0">
                <a:tc>
                  <a:txBody>
                    <a:bodyPr/>
                    <a:lstStyle/>
                    <a:p>
                      <a:pPr algn="l" fontAlgn="t"/>
                      <a:r>
                        <a:rPr lang="en-US" sz="1400" b="1" i="0" u="none" strike="noStrike" dirty="0">
                          <a:solidFill>
                            <a:schemeClr val="tx1"/>
                          </a:solidFill>
                          <a:effectLst/>
                          <a:latin typeface="+mn-lt"/>
                        </a:rPr>
                        <a:t>Kari Thande</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mn-lt"/>
                        </a:rPr>
                        <a:t>SoS</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1796815"/>
                  </a:ext>
                </a:extLst>
              </a:tr>
              <a:tr h="190500">
                <a:tc>
                  <a:txBody>
                    <a:bodyPr/>
                    <a:lstStyle/>
                    <a:p>
                      <a:pPr algn="l" fontAlgn="t"/>
                      <a:r>
                        <a:rPr lang="en-US" sz="1400" b="1" i="0" u="none" strike="noStrike" dirty="0">
                          <a:solidFill>
                            <a:schemeClr val="tx1"/>
                          </a:solidFill>
                          <a:effectLst/>
                          <a:latin typeface="+mn-lt"/>
                        </a:rPr>
                        <a:t>To be confirmed</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mn-lt"/>
                        </a:rPr>
                        <a:t>LL</a:t>
                      </a:r>
                    </a:p>
                  </a:txBody>
                  <a:tcPr marL="6350" marR="6350" marT="63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5733033"/>
                  </a:ext>
                </a:extLst>
              </a:tr>
            </a:tbl>
          </a:graphicData>
        </a:graphic>
      </p:graphicFrame>
      <p:sp>
        <p:nvSpPr>
          <p:cNvPr id="9" name="Rectangle: Rounded Corners 8">
            <a:extLst>
              <a:ext uri="{FF2B5EF4-FFF2-40B4-BE49-F238E27FC236}">
                <a16:creationId xmlns:a16="http://schemas.microsoft.com/office/drawing/2014/main" id="{30E7F491-DAC0-4711-A546-63144320F04A}"/>
              </a:ext>
            </a:extLst>
          </p:cNvPr>
          <p:cNvSpPr/>
          <p:nvPr/>
        </p:nvSpPr>
        <p:spPr>
          <a:xfrm>
            <a:off x="5440123" y="5204071"/>
            <a:ext cx="5570884" cy="1402150"/>
          </a:xfrm>
          <a:prstGeom prst="round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9B42FF86-5F49-4DC0-987A-99BB5D8BB3DF}"/>
              </a:ext>
            </a:extLst>
          </p:cNvPr>
          <p:cNvSpPr txBox="1"/>
          <p:nvPr/>
        </p:nvSpPr>
        <p:spPr>
          <a:xfrm>
            <a:off x="5652522" y="5339120"/>
            <a:ext cx="5358485" cy="1077218"/>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Next Steps:</a:t>
            </a: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US" sz="1600" b="0" i="0" u="none" strike="noStrike" kern="1200" cap="none" spc="0" normalizeH="0" baseline="0" noProof="0" dirty="0">
                <a:ln>
                  <a:noFill/>
                </a:ln>
                <a:solidFill>
                  <a:srgbClr val="FFFFFF"/>
                </a:solidFill>
                <a:effectLst/>
                <a:uLnTx/>
                <a:uFillTx/>
                <a:latin typeface="Arial"/>
                <a:ea typeface="Times New Roman" panose="02020603050405020304" pitchFamily="18" charset="0"/>
                <a:cs typeface="Times New Roman" panose="02020603050405020304" pitchFamily="18" charset="0"/>
              </a:rPr>
              <a:t>Standing meetings underway to define current requirements and learn about Oracle and best practices</a:t>
            </a:r>
            <a:endParaRPr kumimoji="0" lang="en-US" sz="1600" b="0" i="0" u="none" strike="noStrike" kern="120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endParaRP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US" sz="1600" b="0" i="0" u="none" strike="noStrike" kern="1200" cap="none" spc="0" normalizeH="0" baseline="0" noProof="0" dirty="0">
                <a:ln>
                  <a:noFill/>
                </a:ln>
                <a:solidFill>
                  <a:srgbClr val="FFFFFF"/>
                </a:solidFill>
                <a:effectLst/>
                <a:uLnTx/>
                <a:uFillTx/>
                <a:latin typeface="Arial"/>
                <a:ea typeface="Times New Roman" panose="02020603050405020304" pitchFamily="18" charset="0"/>
                <a:cs typeface="Times New Roman" panose="02020603050405020304" pitchFamily="18" charset="0"/>
              </a:rPr>
              <a:t>Proposed chart structure targeted for end of November</a:t>
            </a:r>
            <a:endParaRPr kumimoji="0" lang="en-US" sz="1600" b="0" i="0" u="none" strike="noStrike" kern="120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BC7C501-061B-4476-A85E-B94234B9AD45}"/>
              </a:ext>
            </a:extLst>
          </p:cNvPr>
          <p:cNvSpPr>
            <a:spLocks noGrp="1"/>
          </p:cNvSpPr>
          <p:nvPr>
            <p:ph type="title"/>
          </p:nvPr>
        </p:nvSpPr>
        <p:spPr>
          <a:xfrm>
            <a:off x="209692" y="239256"/>
            <a:ext cx="7035169" cy="585232"/>
          </a:xfrm>
        </p:spPr>
        <p:txBody>
          <a:bodyPr>
            <a:noAutofit/>
          </a:bodyPr>
          <a:lstStyle/>
          <a:p>
            <a:r>
              <a:rPr lang="en-US" sz="2800" dirty="0">
                <a:solidFill>
                  <a:schemeClr val="tx1"/>
                </a:solidFill>
                <a:latin typeface="Arial" panose="020B0604020202020204" pitchFamily="34" charset="0"/>
                <a:cs typeface="Arial" panose="020B0604020202020204" pitchFamily="34" charset="0"/>
              </a:rPr>
              <a:t>High-level ERP discovery phase timeline</a:t>
            </a:r>
          </a:p>
        </p:txBody>
      </p:sp>
      <p:sp>
        <p:nvSpPr>
          <p:cNvPr id="34" name="Rectangle 33">
            <a:extLst>
              <a:ext uri="{FF2B5EF4-FFF2-40B4-BE49-F238E27FC236}">
                <a16:creationId xmlns:a16="http://schemas.microsoft.com/office/drawing/2014/main" id="{E66C26A8-2EDF-470F-A271-A0693DD175ED}"/>
              </a:ext>
            </a:extLst>
          </p:cNvPr>
          <p:cNvSpPr/>
          <p:nvPr/>
        </p:nvSpPr>
        <p:spPr>
          <a:xfrm>
            <a:off x="137799" y="1241667"/>
            <a:ext cx="1615154" cy="200565"/>
          </a:xfrm>
          <a:prstGeom prst="rect">
            <a:avLst/>
          </a:prstGeom>
          <a:solidFill>
            <a:srgbClr val="0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July</a:t>
            </a:r>
          </a:p>
        </p:txBody>
      </p:sp>
      <p:sp>
        <p:nvSpPr>
          <p:cNvPr id="35" name="Rectangle 34">
            <a:extLst>
              <a:ext uri="{FF2B5EF4-FFF2-40B4-BE49-F238E27FC236}">
                <a16:creationId xmlns:a16="http://schemas.microsoft.com/office/drawing/2014/main" id="{B5FCA30A-E917-4C35-8EDF-485EF28B4F51}"/>
              </a:ext>
            </a:extLst>
          </p:cNvPr>
          <p:cNvSpPr/>
          <p:nvPr/>
        </p:nvSpPr>
        <p:spPr>
          <a:xfrm>
            <a:off x="1854674" y="1241667"/>
            <a:ext cx="1615154" cy="200565"/>
          </a:xfrm>
          <a:prstGeom prst="rect">
            <a:avLst/>
          </a:prstGeom>
          <a:solidFill>
            <a:srgbClr val="0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Aug</a:t>
            </a:r>
          </a:p>
        </p:txBody>
      </p:sp>
      <p:sp>
        <p:nvSpPr>
          <p:cNvPr id="36" name="Rectangle 35">
            <a:extLst>
              <a:ext uri="{FF2B5EF4-FFF2-40B4-BE49-F238E27FC236}">
                <a16:creationId xmlns:a16="http://schemas.microsoft.com/office/drawing/2014/main" id="{A2F229FC-5F00-41AD-B140-B0F2ACE12EAD}"/>
              </a:ext>
            </a:extLst>
          </p:cNvPr>
          <p:cNvSpPr/>
          <p:nvPr/>
        </p:nvSpPr>
        <p:spPr>
          <a:xfrm>
            <a:off x="3571549" y="1241667"/>
            <a:ext cx="1615154" cy="200565"/>
          </a:xfrm>
          <a:prstGeom prst="rect">
            <a:avLst/>
          </a:prstGeom>
          <a:solidFill>
            <a:srgbClr val="0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Sept</a:t>
            </a:r>
          </a:p>
        </p:txBody>
      </p:sp>
      <p:sp>
        <p:nvSpPr>
          <p:cNvPr id="37" name="Rectangle 36">
            <a:extLst>
              <a:ext uri="{FF2B5EF4-FFF2-40B4-BE49-F238E27FC236}">
                <a16:creationId xmlns:a16="http://schemas.microsoft.com/office/drawing/2014/main" id="{E6D602F1-931E-465A-82E0-1CE56728A2A9}"/>
              </a:ext>
            </a:extLst>
          </p:cNvPr>
          <p:cNvSpPr/>
          <p:nvPr/>
        </p:nvSpPr>
        <p:spPr>
          <a:xfrm>
            <a:off x="5288424" y="1241667"/>
            <a:ext cx="1615154" cy="200565"/>
          </a:xfrm>
          <a:prstGeom prst="rect">
            <a:avLst/>
          </a:prstGeom>
          <a:solidFill>
            <a:srgbClr val="0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Oct</a:t>
            </a:r>
          </a:p>
        </p:txBody>
      </p:sp>
      <p:sp>
        <p:nvSpPr>
          <p:cNvPr id="38" name="Rectangle 37">
            <a:extLst>
              <a:ext uri="{FF2B5EF4-FFF2-40B4-BE49-F238E27FC236}">
                <a16:creationId xmlns:a16="http://schemas.microsoft.com/office/drawing/2014/main" id="{B1836241-36C0-44D5-A4B8-8B1495569241}"/>
              </a:ext>
            </a:extLst>
          </p:cNvPr>
          <p:cNvSpPr/>
          <p:nvPr/>
        </p:nvSpPr>
        <p:spPr>
          <a:xfrm>
            <a:off x="7005298" y="1241667"/>
            <a:ext cx="1615154" cy="200565"/>
          </a:xfrm>
          <a:prstGeom prst="rect">
            <a:avLst/>
          </a:prstGeom>
          <a:solidFill>
            <a:srgbClr val="0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Nov</a:t>
            </a:r>
          </a:p>
        </p:txBody>
      </p:sp>
      <p:sp>
        <p:nvSpPr>
          <p:cNvPr id="39" name="Rectangle 38">
            <a:extLst>
              <a:ext uri="{FF2B5EF4-FFF2-40B4-BE49-F238E27FC236}">
                <a16:creationId xmlns:a16="http://schemas.microsoft.com/office/drawing/2014/main" id="{07483221-6833-4D76-870A-9A9C17DBB9B2}"/>
              </a:ext>
            </a:extLst>
          </p:cNvPr>
          <p:cNvSpPr/>
          <p:nvPr/>
        </p:nvSpPr>
        <p:spPr>
          <a:xfrm>
            <a:off x="8722173" y="1243226"/>
            <a:ext cx="1615154" cy="200565"/>
          </a:xfrm>
          <a:prstGeom prst="rect">
            <a:avLst/>
          </a:prstGeom>
          <a:solidFill>
            <a:srgbClr val="0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Dec</a:t>
            </a:r>
          </a:p>
        </p:txBody>
      </p:sp>
      <p:sp>
        <p:nvSpPr>
          <p:cNvPr id="40" name="Rectangle 39">
            <a:extLst>
              <a:ext uri="{FF2B5EF4-FFF2-40B4-BE49-F238E27FC236}">
                <a16:creationId xmlns:a16="http://schemas.microsoft.com/office/drawing/2014/main" id="{E13097AE-8F77-4235-9C6E-6A2739F7F97B}"/>
              </a:ext>
            </a:extLst>
          </p:cNvPr>
          <p:cNvSpPr/>
          <p:nvPr/>
        </p:nvSpPr>
        <p:spPr>
          <a:xfrm>
            <a:off x="10439048" y="1241667"/>
            <a:ext cx="1615154" cy="200565"/>
          </a:xfrm>
          <a:prstGeom prst="rect">
            <a:avLst/>
          </a:prstGeom>
          <a:solidFill>
            <a:srgbClr val="0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Jan</a:t>
            </a:r>
          </a:p>
        </p:txBody>
      </p:sp>
      <p:sp>
        <p:nvSpPr>
          <p:cNvPr id="41" name="Rectangle 40">
            <a:extLst>
              <a:ext uri="{FF2B5EF4-FFF2-40B4-BE49-F238E27FC236}">
                <a16:creationId xmlns:a16="http://schemas.microsoft.com/office/drawing/2014/main" id="{29B785B5-AC39-4435-87E7-9597A6039579}"/>
              </a:ext>
            </a:extLst>
          </p:cNvPr>
          <p:cNvSpPr/>
          <p:nvPr/>
        </p:nvSpPr>
        <p:spPr>
          <a:xfrm>
            <a:off x="805467" y="1636667"/>
            <a:ext cx="10451812" cy="237744"/>
          </a:xfrm>
          <a:prstGeom prst="rect">
            <a:avLst/>
          </a:prstGeom>
          <a:solidFill>
            <a:srgbClr val="00B0F0"/>
          </a:solidFill>
          <a:ln>
            <a:noFill/>
          </a:ln>
          <a:effectLst/>
        </p:spPr>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42" name="TextBox 41">
            <a:extLst>
              <a:ext uri="{FF2B5EF4-FFF2-40B4-BE49-F238E27FC236}">
                <a16:creationId xmlns:a16="http://schemas.microsoft.com/office/drawing/2014/main" id="{FFA3F1A6-9E3E-4F6E-AEE2-1244A4745AD5}"/>
              </a:ext>
            </a:extLst>
          </p:cNvPr>
          <p:cNvSpPr txBox="1"/>
          <p:nvPr/>
        </p:nvSpPr>
        <p:spPr>
          <a:xfrm>
            <a:off x="805468" y="1857837"/>
            <a:ext cx="10451812" cy="430887"/>
          </a:xfrm>
          <a:prstGeom prst="rect">
            <a:avLst/>
          </a:prstGeom>
          <a:noFill/>
        </p:spPr>
        <p:txBody>
          <a:bodyPr wrap="square" lIns="0" rtlCol="0">
            <a:spAutoFit/>
          </a:bodyPr>
          <a:lstStyle/>
          <a:p>
            <a:pPr marL="114300" indent="-114300">
              <a:buFont typeface="Wingdings" panose="05000000000000000000" pitchFamily="2" charset="2"/>
              <a:buChar char="§"/>
            </a:pPr>
            <a:r>
              <a:rPr lang="en-US" sz="1100" dirty="0">
                <a:solidFill>
                  <a:srgbClr val="000000"/>
                </a:solidFill>
                <a:latin typeface="Arial"/>
              </a:rPr>
              <a:t>Establish project management framework and prepare the implementation plan</a:t>
            </a:r>
          </a:p>
          <a:p>
            <a:pPr marL="114300" indent="-114300">
              <a:buFont typeface="Wingdings" panose="05000000000000000000" pitchFamily="2" charset="2"/>
              <a:buChar char="§"/>
            </a:pPr>
            <a:r>
              <a:rPr lang="en-US" sz="1100" dirty="0">
                <a:solidFill>
                  <a:srgbClr val="000000"/>
                </a:solidFill>
                <a:latin typeface="Arial"/>
              </a:rPr>
              <a:t>Define the approach for realizing project benefits </a:t>
            </a:r>
          </a:p>
        </p:txBody>
      </p:sp>
      <p:sp>
        <p:nvSpPr>
          <p:cNvPr id="43" name="TextBox 42">
            <a:extLst>
              <a:ext uri="{FF2B5EF4-FFF2-40B4-BE49-F238E27FC236}">
                <a16:creationId xmlns:a16="http://schemas.microsoft.com/office/drawing/2014/main" id="{633ECE55-39F8-4E17-899A-B73603B9CFBD}"/>
              </a:ext>
            </a:extLst>
          </p:cNvPr>
          <p:cNvSpPr txBox="1"/>
          <p:nvPr/>
        </p:nvSpPr>
        <p:spPr>
          <a:xfrm>
            <a:off x="3905171" y="1604110"/>
            <a:ext cx="4252404" cy="307777"/>
          </a:xfrm>
          <a:prstGeom prst="rect">
            <a:avLst/>
          </a:prstGeom>
          <a:noFill/>
        </p:spPr>
        <p:txBody>
          <a:bodyPr wrap="square" lIns="0" rtlCol="0" anchor="ctr">
            <a:spAutoFit/>
          </a:bodyPr>
          <a:lstStyle/>
          <a:p>
            <a:pPr algn="ctr"/>
            <a:r>
              <a:rPr lang="en-US" sz="1400" b="1" dirty="0">
                <a:solidFill>
                  <a:srgbClr val="FFFFFF"/>
                </a:solidFill>
                <a:latin typeface="Arial"/>
              </a:rPr>
              <a:t>Project Management</a:t>
            </a:r>
          </a:p>
        </p:txBody>
      </p:sp>
      <p:sp>
        <p:nvSpPr>
          <p:cNvPr id="44" name="Rectangle 43">
            <a:extLst>
              <a:ext uri="{FF2B5EF4-FFF2-40B4-BE49-F238E27FC236}">
                <a16:creationId xmlns:a16="http://schemas.microsoft.com/office/drawing/2014/main" id="{5CFF514B-9405-43EA-A950-DCBDCF0E8DF2}"/>
              </a:ext>
            </a:extLst>
          </p:cNvPr>
          <p:cNvSpPr/>
          <p:nvPr/>
        </p:nvSpPr>
        <p:spPr>
          <a:xfrm>
            <a:off x="1462601" y="4000899"/>
            <a:ext cx="8349614" cy="237744"/>
          </a:xfrm>
          <a:prstGeom prst="rect">
            <a:avLst/>
          </a:prstGeom>
          <a:solidFill>
            <a:srgbClr val="7030A0"/>
          </a:solidFill>
          <a:ln>
            <a:noFill/>
          </a:ln>
          <a:effectLst/>
        </p:spPr>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45" name="TextBox 44">
            <a:extLst>
              <a:ext uri="{FF2B5EF4-FFF2-40B4-BE49-F238E27FC236}">
                <a16:creationId xmlns:a16="http://schemas.microsoft.com/office/drawing/2014/main" id="{7F61E08E-4255-48A3-BBBF-667FDE9C55FC}"/>
              </a:ext>
            </a:extLst>
          </p:cNvPr>
          <p:cNvSpPr txBox="1"/>
          <p:nvPr/>
        </p:nvSpPr>
        <p:spPr>
          <a:xfrm>
            <a:off x="1462600" y="4240897"/>
            <a:ext cx="8349613" cy="430887"/>
          </a:xfrm>
          <a:prstGeom prst="rect">
            <a:avLst/>
          </a:prstGeom>
          <a:noFill/>
        </p:spPr>
        <p:txBody>
          <a:bodyPr wrap="square" lIns="0" rtlCol="0">
            <a:spAutoFit/>
          </a:bodyPr>
          <a:lstStyle/>
          <a:p>
            <a:pPr marL="119063" indent="-119063">
              <a:buFont typeface="Wingdings" panose="05000000000000000000" pitchFamily="2" charset="2"/>
              <a:buChar char="§"/>
            </a:pPr>
            <a:r>
              <a:rPr lang="en-US" sz="1100" dirty="0">
                <a:solidFill>
                  <a:srgbClr val="000000"/>
                </a:solidFill>
                <a:latin typeface="Arial"/>
                <a:cs typeface="Segoe UI" panose="020B0502040204020203" pitchFamily="34" charset="0"/>
              </a:rPr>
              <a:t>Gather community input and obtain leadership approval on foundational scope questions</a:t>
            </a:r>
          </a:p>
          <a:p>
            <a:pPr marL="119063" indent="-119063">
              <a:buFont typeface="Wingdings" panose="05000000000000000000" pitchFamily="2" charset="2"/>
              <a:buChar char="§"/>
            </a:pPr>
            <a:r>
              <a:rPr lang="en-US" sz="1100" dirty="0">
                <a:solidFill>
                  <a:srgbClr val="000000"/>
                </a:solidFill>
                <a:latin typeface="Arial"/>
                <a:cs typeface="Segoe UI" panose="020B0502040204020203" pitchFamily="34" charset="0"/>
              </a:rPr>
              <a:t>Confirm applications, modules, and features to be implemented</a:t>
            </a:r>
          </a:p>
        </p:txBody>
      </p:sp>
      <p:sp>
        <p:nvSpPr>
          <p:cNvPr id="46" name="TextBox 45">
            <a:extLst>
              <a:ext uri="{FF2B5EF4-FFF2-40B4-BE49-F238E27FC236}">
                <a16:creationId xmlns:a16="http://schemas.microsoft.com/office/drawing/2014/main" id="{7EE86B9A-A575-40A7-ACF6-899A91978B41}"/>
              </a:ext>
            </a:extLst>
          </p:cNvPr>
          <p:cNvSpPr txBox="1"/>
          <p:nvPr/>
        </p:nvSpPr>
        <p:spPr>
          <a:xfrm>
            <a:off x="3511206" y="3969573"/>
            <a:ext cx="4252404" cy="307777"/>
          </a:xfrm>
          <a:prstGeom prst="rect">
            <a:avLst/>
          </a:prstGeom>
          <a:noFill/>
        </p:spPr>
        <p:txBody>
          <a:bodyPr wrap="square" lIns="0" rtlCol="0" anchor="ctr">
            <a:spAutoFit/>
          </a:bodyPr>
          <a:lstStyle/>
          <a:p>
            <a:pPr algn="ctr"/>
            <a:r>
              <a:rPr lang="en-US" sz="1400" b="1" dirty="0">
                <a:solidFill>
                  <a:srgbClr val="FFFFFF"/>
                </a:solidFill>
                <a:latin typeface="Arial"/>
              </a:rPr>
              <a:t>Functional Scope &amp; Scope Analyses</a:t>
            </a:r>
          </a:p>
        </p:txBody>
      </p:sp>
      <p:sp>
        <p:nvSpPr>
          <p:cNvPr id="47" name="Rectangle 46">
            <a:extLst>
              <a:ext uri="{FF2B5EF4-FFF2-40B4-BE49-F238E27FC236}">
                <a16:creationId xmlns:a16="http://schemas.microsoft.com/office/drawing/2014/main" id="{075DC0EF-14C7-4293-93C2-FA15D853E570}"/>
              </a:ext>
            </a:extLst>
          </p:cNvPr>
          <p:cNvSpPr/>
          <p:nvPr/>
        </p:nvSpPr>
        <p:spPr>
          <a:xfrm>
            <a:off x="1462598" y="3077151"/>
            <a:ext cx="9794681" cy="237744"/>
          </a:xfrm>
          <a:prstGeom prst="rect">
            <a:avLst/>
          </a:prstGeom>
          <a:solidFill>
            <a:srgbClr val="00808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48" name="TextBox 47">
            <a:extLst>
              <a:ext uri="{FF2B5EF4-FFF2-40B4-BE49-F238E27FC236}">
                <a16:creationId xmlns:a16="http://schemas.microsoft.com/office/drawing/2014/main" id="{E63269D9-4ED1-4ACD-859E-DC65F80F1C87}"/>
              </a:ext>
            </a:extLst>
          </p:cNvPr>
          <p:cNvSpPr txBox="1"/>
          <p:nvPr/>
        </p:nvSpPr>
        <p:spPr>
          <a:xfrm>
            <a:off x="1462596" y="3317976"/>
            <a:ext cx="9794681" cy="430887"/>
          </a:xfrm>
          <a:prstGeom prst="rect">
            <a:avLst/>
          </a:prstGeom>
          <a:noFill/>
        </p:spPr>
        <p:txBody>
          <a:bodyPr wrap="square" lIns="0" rtlCol="0">
            <a:spAutoFit/>
          </a:bodyPr>
          <a:lstStyle/>
          <a:p>
            <a:pPr marL="114300" indent="-114300">
              <a:buFont typeface="Wingdings" panose="05000000000000000000" pitchFamily="2" charset="2"/>
              <a:buChar char="§"/>
            </a:pPr>
            <a:r>
              <a:rPr lang="en-US" sz="1100" dirty="0">
                <a:solidFill>
                  <a:srgbClr val="000000"/>
                </a:solidFill>
                <a:latin typeface="Arial"/>
              </a:rPr>
              <a:t>Prototype, socialize, and confirm a future-state Chart of Accounts structure</a:t>
            </a:r>
          </a:p>
          <a:p>
            <a:pPr marL="114300" indent="-114300">
              <a:buFont typeface="Wingdings" panose="05000000000000000000" pitchFamily="2" charset="2"/>
              <a:buChar char="§"/>
            </a:pPr>
            <a:r>
              <a:rPr lang="en-US" sz="1100" dirty="0">
                <a:solidFill>
                  <a:srgbClr val="000000"/>
                </a:solidFill>
                <a:latin typeface="Arial"/>
              </a:rPr>
              <a:t>Establish a strategy for mapping legacy accounting data to the new Chart structure</a:t>
            </a:r>
          </a:p>
        </p:txBody>
      </p:sp>
      <p:sp>
        <p:nvSpPr>
          <p:cNvPr id="49" name="TextBox 48">
            <a:extLst>
              <a:ext uri="{FF2B5EF4-FFF2-40B4-BE49-F238E27FC236}">
                <a16:creationId xmlns:a16="http://schemas.microsoft.com/office/drawing/2014/main" id="{84444E99-8382-48B0-9D46-3ED9575A8086}"/>
              </a:ext>
            </a:extLst>
          </p:cNvPr>
          <p:cNvSpPr txBox="1"/>
          <p:nvPr/>
        </p:nvSpPr>
        <p:spPr>
          <a:xfrm>
            <a:off x="3908533" y="3045825"/>
            <a:ext cx="4252404" cy="307777"/>
          </a:xfrm>
          <a:prstGeom prst="rect">
            <a:avLst/>
          </a:prstGeom>
          <a:noFill/>
        </p:spPr>
        <p:txBody>
          <a:bodyPr wrap="square" lIns="0" rtlCol="0" anchor="ctr">
            <a:spAutoFit/>
          </a:bodyPr>
          <a:lstStyle/>
          <a:p>
            <a:pPr algn="ctr"/>
            <a:r>
              <a:rPr lang="en-US" sz="1400" b="1" dirty="0">
                <a:solidFill>
                  <a:srgbClr val="FFFFFF"/>
                </a:solidFill>
                <a:latin typeface="Arial"/>
              </a:rPr>
              <a:t>Chart of Accounts</a:t>
            </a:r>
          </a:p>
        </p:txBody>
      </p:sp>
      <p:sp>
        <p:nvSpPr>
          <p:cNvPr id="50" name="Rectangle 49">
            <a:extLst>
              <a:ext uri="{FF2B5EF4-FFF2-40B4-BE49-F238E27FC236}">
                <a16:creationId xmlns:a16="http://schemas.microsoft.com/office/drawing/2014/main" id="{6DCDB2E2-E0D9-4E8C-80AB-B1D0726B52DC}"/>
              </a:ext>
            </a:extLst>
          </p:cNvPr>
          <p:cNvSpPr/>
          <p:nvPr/>
        </p:nvSpPr>
        <p:spPr>
          <a:xfrm>
            <a:off x="2006598" y="4923820"/>
            <a:ext cx="9250681" cy="237744"/>
          </a:xfrm>
          <a:prstGeom prst="rect">
            <a:avLst/>
          </a:prstGeom>
          <a:solidFill>
            <a:srgbClr val="002F8C"/>
          </a:solidFill>
          <a:ln>
            <a:noFill/>
          </a:ln>
          <a:effectLst/>
        </p:spPr>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51" name="TextBox 50">
            <a:extLst>
              <a:ext uri="{FF2B5EF4-FFF2-40B4-BE49-F238E27FC236}">
                <a16:creationId xmlns:a16="http://schemas.microsoft.com/office/drawing/2014/main" id="{5361E626-F867-40D0-852F-2CED001DDE8A}"/>
              </a:ext>
            </a:extLst>
          </p:cNvPr>
          <p:cNvSpPr txBox="1"/>
          <p:nvPr/>
        </p:nvSpPr>
        <p:spPr>
          <a:xfrm>
            <a:off x="2006598" y="5161565"/>
            <a:ext cx="9250681" cy="430887"/>
          </a:xfrm>
          <a:prstGeom prst="rect">
            <a:avLst/>
          </a:prstGeom>
          <a:noFill/>
        </p:spPr>
        <p:txBody>
          <a:bodyPr wrap="square" lIns="0" rtlCol="0">
            <a:spAutoFit/>
          </a:bodyPr>
          <a:lstStyle/>
          <a:p>
            <a:pPr marL="114300" indent="-114300">
              <a:buFont typeface="Wingdings" panose="05000000000000000000" pitchFamily="2" charset="2"/>
              <a:buChar char="§"/>
            </a:pPr>
            <a:r>
              <a:rPr lang="en-US" sz="1100" dirty="0">
                <a:solidFill>
                  <a:srgbClr val="000000"/>
                </a:solidFill>
                <a:latin typeface="Arial"/>
              </a:rPr>
              <a:t>Analyze current-state processes with Celonis</a:t>
            </a:r>
          </a:p>
          <a:p>
            <a:pPr marL="114300" indent="-114300">
              <a:buFont typeface="Wingdings" panose="05000000000000000000" pitchFamily="2" charset="2"/>
              <a:buChar char="§"/>
            </a:pPr>
            <a:r>
              <a:rPr lang="en-US" sz="1100" dirty="0">
                <a:solidFill>
                  <a:srgbClr val="000000"/>
                </a:solidFill>
                <a:latin typeface="Arial"/>
              </a:rPr>
              <a:t>Develop initial future-state process that includes reporting, AI/automation, and integrations</a:t>
            </a:r>
          </a:p>
        </p:txBody>
      </p:sp>
      <p:sp>
        <p:nvSpPr>
          <p:cNvPr id="52" name="TextBox 51">
            <a:extLst>
              <a:ext uri="{FF2B5EF4-FFF2-40B4-BE49-F238E27FC236}">
                <a16:creationId xmlns:a16="http://schemas.microsoft.com/office/drawing/2014/main" id="{2BBC49FC-91BD-40EC-838D-C1EDEA2FBAA4}"/>
              </a:ext>
            </a:extLst>
          </p:cNvPr>
          <p:cNvSpPr txBox="1"/>
          <p:nvPr/>
        </p:nvSpPr>
        <p:spPr>
          <a:xfrm>
            <a:off x="4505736" y="4892494"/>
            <a:ext cx="4252404" cy="307777"/>
          </a:xfrm>
          <a:prstGeom prst="rect">
            <a:avLst/>
          </a:prstGeom>
          <a:noFill/>
        </p:spPr>
        <p:txBody>
          <a:bodyPr wrap="square" lIns="0" rtlCol="0" anchor="ctr">
            <a:spAutoFit/>
          </a:bodyPr>
          <a:lstStyle/>
          <a:p>
            <a:pPr algn="ctr"/>
            <a:r>
              <a:rPr lang="en-US" sz="1400" b="1" dirty="0">
                <a:solidFill>
                  <a:srgbClr val="FFFFFF"/>
                </a:solidFill>
                <a:latin typeface="Arial"/>
              </a:rPr>
              <a:t>Process Mining &amp; Business Process Pilots</a:t>
            </a:r>
          </a:p>
        </p:txBody>
      </p:sp>
      <p:sp>
        <p:nvSpPr>
          <p:cNvPr id="53" name="Rectangle 52">
            <a:extLst>
              <a:ext uri="{FF2B5EF4-FFF2-40B4-BE49-F238E27FC236}">
                <a16:creationId xmlns:a16="http://schemas.microsoft.com/office/drawing/2014/main" id="{FFFB30F1-B38F-4758-B3A7-981ED6C6D84A}"/>
              </a:ext>
            </a:extLst>
          </p:cNvPr>
          <p:cNvSpPr/>
          <p:nvPr/>
        </p:nvSpPr>
        <p:spPr>
          <a:xfrm>
            <a:off x="2006600" y="5819564"/>
            <a:ext cx="8432448" cy="237744"/>
          </a:xfrm>
          <a:prstGeom prst="rect">
            <a:avLst/>
          </a:prstGeom>
          <a:solidFill>
            <a:srgbClr val="750014"/>
          </a:solidFill>
          <a:ln>
            <a:noFill/>
          </a:ln>
          <a:effectLst/>
        </p:spPr>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54" name="TextBox 53">
            <a:extLst>
              <a:ext uri="{FF2B5EF4-FFF2-40B4-BE49-F238E27FC236}">
                <a16:creationId xmlns:a16="http://schemas.microsoft.com/office/drawing/2014/main" id="{D1D67B62-9A35-48B0-B8D8-46161994E8D8}"/>
              </a:ext>
            </a:extLst>
          </p:cNvPr>
          <p:cNvSpPr txBox="1"/>
          <p:nvPr/>
        </p:nvSpPr>
        <p:spPr>
          <a:xfrm>
            <a:off x="2006598" y="6059726"/>
            <a:ext cx="8432448" cy="600164"/>
          </a:xfrm>
          <a:prstGeom prst="rect">
            <a:avLst/>
          </a:prstGeom>
          <a:noFill/>
        </p:spPr>
        <p:txBody>
          <a:bodyPr wrap="square" lIns="0" rtlCol="0">
            <a:spAutoFit/>
          </a:bodyPr>
          <a:lstStyle/>
          <a:p>
            <a:pPr marL="114300" indent="-114300">
              <a:buFont typeface="Wingdings" panose="05000000000000000000" pitchFamily="2" charset="2"/>
              <a:buChar char="§"/>
            </a:pPr>
            <a:r>
              <a:rPr lang="en-US" sz="1100" dirty="0">
                <a:solidFill>
                  <a:srgbClr val="000000"/>
                </a:solidFill>
                <a:latin typeface="Arial"/>
              </a:rPr>
              <a:t>Determine a preliminary integrations inventory</a:t>
            </a:r>
          </a:p>
          <a:p>
            <a:pPr marL="114300" indent="-114300">
              <a:buFont typeface="Wingdings" panose="05000000000000000000" pitchFamily="2" charset="2"/>
              <a:buChar char="§"/>
            </a:pPr>
            <a:r>
              <a:rPr lang="en-US" sz="1100" dirty="0">
                <a:solidFill>
                  <a:srgbClr val="000000"/>
                </a:solidFill>
                <a:latin typeface="Arial"/>
              </a:rPr>
              <a:t>Define the conversions strategy and conversion object scope</a:t>
            </a:r>
          </a:p>
          <a:p>
            <a:pPr marL="114300" indent="-114300">
              <a:buFont typeface="Wingdings" panose="05000000000000000000" pitchFamily="2" charset="2"/>
              <a:buChar char="§"/>
            </a:pPr>
            <a:r>
              <a:rPr lang="en-US" sz="1100" dirty="0">
                <a:solidFill>
                  <a:srgbClr val="000000"/>
                </a:solidFill>
                <a:latin typeface="Arial"/>
              </a:rPr>
              <a:t>Validate the reporting and analytics architecture/strategy</a:t>
            </a:r>
          </a:p>
        </p:txBody>
      </p:sp>
      <p:sp>
        <p:nvSpPr>
          <p:cNvPr id="55" name="TextBox 54">
            <a:extLst>
              <a:ext uri="{FF2B5EF4-FFF2-40B4-BE49-F238E27FC236}">
                <a16:creationId xmlns:a16="http://schemas.microsoft.com/office/drawing/2014/main" id="{57A22BDF-E90D-4E96-B6F8-C319EE02C2B6}"/>
              </a:ext>
            </a:extLst>
          </p:cNvPr>
          <p:cNvSpPr txBox="1"/>
          <p:nvPr/>
        </p:nvSpPr>
        <p:spPr>
          <a:xfrm>
            <a:off x="4505738" y="5783345"/>
            <a:ext cx="4252404" cy="307777"/>
          </a:xfrm>
          <a:prstGeom prst="rect">
            <a:avLst/>
          </a:prstGeom>
          <a:noFill/>
        </p:spPr>
        <p:txBody>
          <a:bodyPr wrap="square" lIns="0" rtlCol="0" anchor="ctr">
            <a:spAutoFit/>
          </a:bodyPr>
          <a:lstStyle/>
          <a:p>
            <a:pPr algn="ctr"/>
            <a:r>
              <a:rPr lang="en-US" sz="1400" b="1" dirty="0">
                <a:solidFill>
                  <a:srgbClr val="FFFFFF"/>
                </a:solidFill>
                <a:latin typeface="Arial"/>
              </a:rPr>
              <a:t>Technical, Data, and Reporting</a:t>
            </a:r>
          </a:p>
        </p:txBody>
      </p:sp>
      <p:sp>
        <p:nvSpPr>
          <p:cNvPr id="56" name="Rectangle 55">
            <a:extLst>
              <a:ext uri="{FF2B5EF4-FFF2-40B4-BE49-F238E27FC236}">
                <a16:creationId xmlns:a16="http://schemas.microsoft.com/office/drawing/2014/main" id="{889927D2-A4CC-45F9-931D-8235D5C71A02}"/>
              </a:ext>
            </a:extLst>
          </p:cNvPr>
          <p:cNvSpPr/>
          <p:nvPr/>
        </p:nvSpPr>
        <p:spPr>
          <a:xfrm>
            <a:off x="1436472" y="2364595"/>
            <a:ext cx="9794679" cy="237744"/>
          </a:xfrm>
          <a:prstGeom prst="rect">
            <a:avLst/>
          </a:prstGeom>
          <a:solidFill>
            <a:srgbClr val="FF540A"/>
          </a:solidFill>
          <a:ln>
            <a:noFill/>
          </a:ln>
          <a:effectLst/>
        </p:spPr>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57" name="TextBox 56">
            <a:extLst>
              <a:ext uri="{FF2B5EF4-FFF2-40B4-BE49-F238E27FC236}">
                <a16:creationId xmlns:a16="http://schemas.microsoft.com/office/drawing/2014/main" id="{4A8619E1-D1BB-49A2-91A3-A9F3AB44CA56}"/>
              </a:ext>
            </a:extLst>
          </p:cNvPr>
          <p:cNvSpPr txBox="1"/>
          <p:nvPr/>
        </p:nvSpPr>
        <p:spPr>
          <a:xfrm>
            <a:off x="3905171" y="2322425"/>
            <a:ext cx="4252404" cy="307777"/>
          </a:xfrm>
          <a:prstGeom prst="rect">
            <a:avLst/>
          </a:prstGeom>
          <a:noFill/>
        </p:spPr>
        <p:txBody>
          <a:bodyPr wrap="square" lIns="0" rtlCol="0" anchor="ctr">
            <a:spAutoFit/>
          </a:bodyPr>
          <a:lstStyle/>
          <a:p>
            <a:pPr algn="ctr"/>
            <a:r>
              <a:rPr lang="en-US" sz="1400" b="1" dirty="0">
                <a:solidFill>
                  <a:srgbClr val="FFFFFF"/>
                </a:solidFill>
                <a:latin typeface="Arial"/>
              </a:rPr>
              <a:t>Change Management</a:t>
            </a:r>
          </a:p>
        </p:txBody>
      </p:sp>
      <p:sp>
        <p:nvSpPr>
          <p:cNvPr id="58" name="TextBox 57">
            <a:extLst>
              <a:ext uri="{FF2B5EF4-FFF2-40B4-BE49-F238E27FC236}">
                <a16:creationId xmlns:a16="http://schemas.microsoft.com/office/drawing/2014/main" id="{DA0781EC-312E-441F-965C-3A292E9DBF3D}"/>
              </a:ext>
            </a:extLst>
          </p:cNvPr>
          <p:cNvSpPr txBox="1"/>
          <p:nvPr/>
        </p:nvSpPr>
        <p:spPr>
          <a:xfrm>
            <a:off x="1436472" y="2598340"/>
            <a:ext cx="9794678" cy="261610"/>
          </a:xfrm>
          <a:prstGeom prst="rect">
            <a:avLst/>
          </a:prstGeom>
          <a:noFill/>
        </p:spPr>
        <p:txBody>
          <a:bodyPr wrap="square" lIns="0" rtlCol="0">
            <a:spAutoFit/>
          </a:bodyPr>
          <a:lstStyle/>
          <a:p>
            <a:pPr marL="114300" indent="-114300">
              <a:buFont typeface="Wingdings" panose="05000000000000000000" pitchFamily="2" charset="2"/>
              <a:buChar char="§"/>
            </a:pPr>
            <a:r>
              <a:rPr lang="en-US" sz="1100" dirty="0">
                <a:solidFill>
                  <a:srgbClr val="000000"/>
                </a:solidFill>
                <a:latin typeface="Arial"/>
              </a:rPr>
              <a:t>Conduct stakeholder analysis and communication planning to inform the implementation change management strategy</a:t>
            </a:r>
          </a:p>
        </p:txBody>
      </p:sp>
      <p:sp>
        <p:nvSpPr>
          <p:cNvPr id="59" name="TextBox 58">
            <a:extLst>
              <a:ext uri="{FF2B5EF4-FFF2-40B4-BE49-F238E27FC236}">
                <a16:creationId xmlns:a16="http://schemas.microsoft.com/office/drawing/2014/main" id="{614C8E31-A8CB-4D8B-8E98-AAC106D1F53F}"/>
              </a:ext>
            </a:extLst>
          </p:cNvPr>
          <p:cNvSpPr txBox="1"/>
          <p:nvPr/>
        </p:nvSpPr>
        <p:spPr>
          <a:xfrm>
            <a:off x="10261469" y="6611779"/>
            <a:ext cx="1930531" cy="246221"/>
          </a:xfrm>
          <a:prstGeom prst="rect">
            <a:avLst/>
          </a:prstGeom>
          <a:noFill/>
          <a:ln>
            <a:no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5E3E77-BF6D-EE40-8A54-12C90C4E24F6}" type="slidenum">
              <a:rPr kumimoji="0" lang="en-US" sz="1000" b="0" i="0" u="none" strike="noStrike" kern="1200" cap="none" spc="75" normalizeH="0" baseline="0" noProof="0" smtClean="0">
                <a:ln>
                  <a:noFill/>
                </a:ln>
                <a:effectLst/>
                <a:uLnTx/>
                <a:uFillTx/>
                <a:latin typeface="Arial" panose="020B060402020202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75" normalizeH="0" baseline="0" noProof="0" dirty="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0986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3247E5E6-90D3-4406-96BC-B69A95A7E627}"/>
              </a:ext>
            </a:extLst>
          </p:cNvPr>
          <p:cNvSpPr txBox="1">
            <a:spLocks/>
          </p:cNvSpPr>
          <p:nvPr/>
        </p:nvSpPr>
        <p:spPr>
          <a:xfrm>
            <a:off x="180227" y="245577"/>
            <a:ext cx="11276013" cy="443198"/>
          </a:xfrm>
          <a:prstGeom prst="rect">
            <a:avLst/>
          </a:prstGeom>
        </p:spPr>
        <p:txBody>
          <a:bodyPr/>
          <a:lstStyle>
            <a:lvl1pPr algn="l" defTabSz="914400" rtl="0" eaLnBrk="1" latinLnBrk="0" hangingPunct="1">
              <a:lnSpc>
                <a:spcPct val="90000"/>
              </a:lnSpc>
              <a:spcBef>
                <a:spcPct val="0"/>
              </a:spcBef>
              <a:spcAft>
                <a:spcPts val="1200"/>
              </a:spcAft>
              <a:buNone/>
              <a:defRPr sz="2400" kern="1200">
                <a:solidFill>
                  <a:schemeClr val="tx2"/>
                </a:solidFill>
                <a:latin typeface="+mj-lt"/>
                <a:ea typeface="+mj-ea"/>
                <a:cs typeface="+mj-cs"/>
              </a:defRPr>
            </a:lvl1pPr>
          </a:lstStyle>
          <a:p>
            <a:r>
              <a:rPr lang="en-US" sz="2800" b="1" dirty="0">
                <a:solidFill>
                  <a:schemeClr val="tx1"/>
                </a:solidFill>
                <a:latin typeface="+mn-lt"/>
              </a:rPr>
              <a:t>Agenda</a:t>
            </a:r>
          </a:p>
        </p:txBody>
      </p:sp>
      <p:sp>
        <p:nvSpPr>
          <p:cNvPr id="6" name="TextBox 5">
            <a:extLst>
              <a:ext uri="{FF2B5EF4-FFF2-40B4-BE49-F238E27FC236}">
                <a16:creationId xmlns:a16="http://schemas.microsoft.com/office/drawing/2014/main" id="{02264034-159D-4545-9484-14E104B20610}"/>
              </a:ext>
            </a:extLst>
          </p:cNvPr>
          <p:cNvSpPr txBox="1"/>
          <p:nvPr/>
        </p:nvSpPr>
        <p:spPr>
          <a:xfrm>
            <a:off x="10261468" y="6611779"/>
            <a:ext cx="1930531" cy="246221"/>
          </a:xfrm>
          <a:prstGeom prst="rect">
            <a:avLst/>
          </a:prstGeom>
          <a:noFill/>
          <a:ln>
            <a:no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5E3E77-BF6D-EE40-8A54-12C90C4E24F6}" type="slidenum">
              <a:rPr kumimoji="0" lang="en-US" sz="1000" b="0" i="0" u="none" strike="noStrike" kern="1200" cap="none" spc="75" normalizeH="0" baseline="0" noProof="0" smtClean="0">
                <a:ln>
                  <a:noFill/>
                </a:ln>
                <a:solidFill>
                  <a:schemeClr val="bg1"/>
                </a:solidFill>
                <a:effectLst/>
                <a:uLnTx/>
                <a:uFillTx/>
                <a:latin typeface="Arial" panose="020B060402020202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75"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6EA598E-FBCA-49E5-BDAF-C0CC0A4E9BA5}"/>
              </a:ext>
            </a:extLst>
          </p:cNvPr>
          <p:cNvSpPr txBox="1"/>
          <p:nvPr/>
        </p:nvSpPr>
        <p:spPr>
          <a:xfrm>
            <a:off x="11687908" y="6615013"/>
            <a:ext cx="513058" cy="246221"/>
          </a:xfrm>
          <a:prstGeom prst="rect">
            <a:avLst/>
          </a:prstGeom>
          <a:noFill/>
          <a:ln>
            <a:noFill/>
          </a:ln>
        </p:spPr>
        <p:txBody>
          <a:bodyPr wrap="square" rtlCol="0">
            <a:spAutoFit/>
          </a:bodyPr>
          <a:lstStyle/>
          <a:p>
            <a:pPr algn="r"/>
            <a:fld id="{885E3E77-BF6D-EE40-8A54-12C90C4E24F6}" type="slidenum">
              <a:rPr lang="en-US" sz="1000" spc="75" smtClean="0">
                <a:solidFill>
                  <a:schemeClr val="bg1"/>
                </a:solidFill>
                <a:latin typeface="Arial"/>
                <a:cs typeface="Arial"/>
              </a:rPr>
              <a:pPr algn="r"/>
              <a:t>2</a:t>
            </a:fld>
            <a:endParaRPr lang="en-US" sz="1000" spc="75" dirty="0">
              <a:solidFill>
                <a:schemeClr val="bg1"/>
              </a:solidFill>
              <a:latin typeface="Arial"/>
              <a:cs typeface="Arial"/>
            </a:endParaRPr>
          </a:p>
        </p:txBody>
      </p:sp>
      <p:sp>
        <p:nvSpPr>
          <p:cNvPr id="10" name="TextBox 9">
            <a:extLst>
              <a:ext uri="{FF2B5EF4-FFF2-40B4-BE49-F238E27FC236}">
                <a16:creationId xmlns:a16="http://schemas.microsoft.com/office/drawing/2014/main" id="{3E610358-3A1F-46CC-89C2-B4762AC8CFA1}"/>
              </a:ext>
            </a:extLst>
          </p:cNvPr>
          <p:cNvSpPr txBox="1"/>
          <p:nvPr/>
        </p:nvSpPr>
        <p:spPr>
          <a:xfrm>
            <a:off x="213442" y="1306275"/>
            <a:ext cx="6872357" cy="2200602"/>
          </a:xfrm>
          <a:prstGeom prst="rect">
            <a:avLst/>
          </a:prstGeom>
          <a:noFill/>
        </p:spPr>
        <p:txBody>
          <a:bodyPr wrap="square" lIns="0" rIns="0" rtlCol="0">
            <a:spAutoFit/>
          </a:bodyPr>
          <a:lstStyle/>
          <a:p>
            <a:pPr marL="290513" marR="0" lvl="1" indent="-268288" algn="l" defTabSz="4572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Provide a brief overview of the ERP project</a:t>
            </a:r>
          </a:p>
          <a:p>
            <a:pPr marL="290513" marR="0" lvl="1" indent="-268288" algn="l" defTabSz="4572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lang="en-US" sz="2400" dirty="0">
                <a:solidFill>
                  <a:prstClr val="black"/>
                </a:solidFill>
                <a:latin typeface="Arial" panose="020B0604020202020204" pitchFamily="34" charset="0"/>
                <a:ea typeface="Calibri" panose="020F0502020204030204" pitchFamily="34" charset="0"/>
                <a:cs typeface="Arial" panose="020B0604020202020204" pitchFamily="34" charset="0"/>
              </a:rPr>
              <a:t>Discuss the current Discovery phase </a:t>
            </a:r>
          </a:p>
          <a:p>
            <a:pPr marL="290513" marR="0" lvl="1" indent="-268288" algn="l" defTabSz="457200" rtl="0" eaLnBrk="1" fontAlgn="auto" latinLnBrk="0" hangingPunct="1">
              <a:lnSpc>
                <a:spcPct val="100000"/>
              </a:lnSpc>
              <a:spcBef>
                <a:spcPts val="0"/>
              </a:spcBef>
              <a:spcAft>
                <a:spcPts val="180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Look ahead at what is next</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801688" marR="0" lvl="2" indent="-274638" algn="l" defTabSz="457200" rtl="0" eaLnBrk="1" fontAlgn="auto" latinLnBrk="0" hangingPunct="1">
              <a:lnSpc>
                <a:spcPct val="100000"/>
              </a:lnSpc>
              <a:spcBef>
                <a:spcPts val="0"/>
              </a:spcBef>
              <a:spcAft>
                <a:spcPts val="600"/>
              </a:spcAft>
              <a:buClrTx/>
              <a:buSzTx/>
              <a:buFont typeface="System Font Regular"/>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5" name="Picture 4">
            <a:extLst>
              <a:ext uri="{FF2B5EF4-FFF2-40B4-BE49-F238E27FC236}">
                <a16:creationId xmlns:a16="http://schemas.microsoft.com/office/drawing/2014/main" id="{67FA39F0-018E-4679-A556-ED5F97340822}"/>
              </a:ext>
            </a:extLst>
          </p:cNvPr>
          <p:cNvPicPr>
            <a:picLocks noChangeAspect="1"/>
          </p:cNvPicPr>
          <p:nvPr/>
        </p:nvPicPr>
        <p:blipFill rotWithShape="1">
          <a:blip r:embed="rId2"/>
          <a:srcRect l="24931" r="42199"/>
          <a:stretch/>
        </p:blipFill>
        <p:spPr>
          <a:xfrm>
            <a:off x="8812301" y="-6148"/>
            <a:ext cx="3379697" cy="6858000"/>
          </a:xfrm>
          <a:prstGeom prst="rect">
            <a:avLst/>
          </a:prstGeom>
        </p:spPr>
      </p:pic>
      <p:sp>
        <p:nvSpPr>
          <p:cNvPr id="11" name="TextBox 10">
            <a:extLst>
              <a:ext uri="{FF2B5EF4-FFF2-40B4-BE49-F238E27FC236}">
                <a16:creationId xmlns:a16="http://schemas.microsoft.com/office/drawing/2014/main" id="{5FE2C1F8-8F73-4247-9BC2-E715BF088C7A}"/>
              </a:ext>
            </a:extLst>
          </p:cNvPr>
          <p:cNvSpPr txBox="1"/>
          <p:nvPr/>
        </p:nvSpPr>
        <p:spPr>
          <a:xfrm>
            <a:off x="10261467" y="6605631"/>
            <a:ext cx="1930531" cy="246221"/>
          </a:xfrm>
          <a:prstGeom prst="rect">
            <a:avLst/>
          </a:prstGeom>
          <a:noFill/>
          <a:ln>
            <a:no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5E3E77-BF6D-EE40-8A54-12C90C4E24F6}" type="slidenum">
              <a:rPr kumimoji="0" lang="en-US" sz="1000" b="0" i="0" u="none" strike="noStrike" kern="1200" cap="none" spc="75"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75"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85583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A0375-1AC0-FD31-ED50-67623C7B621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91BED72-69A1-1F7A-FD65-205D52DD9344}"/>
              </a:ext>
            </a:extLst>
          </p:cNvPr>
          <p:cNvSpPr txBox="1">
            <a:spLocks/>
          </p:cNvSpPr>
          <p:nvPr/>
        </p:nvSpPr>
        <p:spPr>
          <a:xfrm>
            <a:off x="245191" y="221717"/>
            <a:ext cx="7605611" cy="570682"/>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spcAft>
                <a:spcPts val="1200"/>
              </a:spcAft>
              <a:buNone/>
              <a:defRPr sz="24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120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Business &amp; Digital Transformation Roadmap</a:t>
            </a:r>
            <a:endParaRPr kumimoji="0" lang="en-US" sz="2600" b="1" i="0" u="none" strike="noStrike" kern="1200" cap="none" spc="0" normalizeH="0" baseline="0" noProof="0" dirty="0">
              <a:ln>
                <a:noFill/>
              </a:ln>
              <a:solidFill>
                <a:srgbClr val="E1AF3F"/>
              </a:solidFill>
              <a:effectLst/>
              <a:uLnTx/>
              <a:uFillTx/>
              <a:latin typeface="Arial" panose="020B0604020202020204" pitchFamily="34" charset="0"/>
              <a:ea typeface="+mj-ea"/>
              <a:cs typeface="Arial" panose="020B0604020202020204" pitchFamily="34" charset="0"/>
            </a:endParaRPr>
          </a:p>
        </p:txBody>
      </p:sp>
      <p:cxnSp>
        <p:nvCxnSpPr>
          <p:cNvPr id="96" name="Straight Connector 95">
            <a:extLst>
              <a:ext uri="{FF2B5EF4-FFF2-40B4-BE49-F238E27FC236}">
                <a16:creationId xmlns:a16="http://schemas.microsoft.com/office/drawing/2014/main" id="{F591C8EF-AC62-BB75-780A-CB5E06FBC6DA}"/>
              </a:ext>
            </a:extLst>
          </p:cNvPr>
          <p:cNvCxnSpPr/>
          <p:nvPr/>
        </p:nvCxnSpPr>
        <p:spPr>
          <a:xfrm>
            <a:off x="389156" y="2551547"/>
            <a:ext cx="1158940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9F398239-ECDF-8F76-E03D-0D4F7F4594ED}"/>
              </a:ext>
            </a:extLst>
          </p:cNvPr>
          <p:cNvCxnSpPr/>
          <p:nvPr/>
        </p:nvCxnSpPr>
        <p:spPr>
          <a:xfrm>
            <a:off x="389156" y="3943242"/>
            <a:ext cx="1158940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35C8B8C-CDAD-6BE1-4B4A-40C18E2E01F2}"/>
              </a:ext>
            </a:extLst>
          </p:cNvPr>
          <p:cNvSpPr txBox="1"/>
          <p:nvPr/>
        </p:nvSpPr>
        <p:spPr>
          <a:xfrm>
            <a:off x="245191" y="1014116"/>
            <a:ext cx="7273956" cy="5555367"/>
          </a:xfrm>
          <a:prstGeom prst="rect">
            <a:avLst/>
          </a:prstGeom>
          <a:noFill/>
        </p:spPr>
        <p:txBody>
          <a:bodyPr wrap="square" lIns="0" rIns="0" rtlCol="0">
            <a:spAutoFit/>
          </a:bodyPr>
          <a:lstStyle/>
          <a:p>
            <a:pPr marL="290513" marR="0" lvl="1" indent="-290513" algn="l" defTabSz="457200" rtl="0" eaLnBrk="1" fontAlgn="auto" latinLnBrk="0" hangingPunct="1">
              <a:lnSpc>
                <a:spcPct val="100000"/>
              </a:lnSpc>
              <a:spcBef>
                <a:spcPts val="600"/>
              </a:spcBef>
              <a:spcAft>
                <a:spcPts val="180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multi-year initiative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to modernize enterprise-wide systems, business processes, data governance, and support models we rely on to execute core administrative functions at the Institute</a:t>
            </a:r>
          </a:p>
          <a:p>
            <a:pPr marL="290513" marR="0" lvl="1" indent="-255588" algn="l" defTabSz="4572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The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goal is to enable our community to:</a:t>
            </a:r>
          </a:p>
          <a:p>
            <a:pPr marL="633413" lvl="1" indent="-255588" defTabSz="457200">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Spend less time transacting</a:t>
            </a:r>
          </a:p>
          <a:p>
            <a:pPr marL="633413" lvl="1" indent="-255588" defTabSz="457200">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Better access, understand, and utilize business data</a:t>
            </a:r>
          </a:p>
          <a:p>
            <a:pPr marL="633413" lvl="1" indent="-255588" defTabSz="457200">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Benefit from improved support</a:t>
            </a:r>
          </a:p>
          <a:p>
            <a:pPr marL="801688" marR="0" lvl="2" indent="-274638" algn="l" defTabSz="457200" rtl="0" eaLnBrk="1" fontAlgn="auto" latinLnBrk="0" hangingPunct="1">
              <a:lnSpc>
                <a:spcPct val="100000"/>
              </a:lnSpc>
              <a:spcBef>
                <a:spcPts val="0"/>
              </a:spcBef>
              <a:spcAft>
                <a:spcPts val="600"/>
              </a:spcAft>
              <a:buClrTx/>
              <a:buSzTx/>
              <a:buFont typeface="System Font Regular"/>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lvl="1" indent="-273050" defTabSz="457200">
              <a:spcAft>
                <a:spcPts val="600"/>
              </a:spcAft>
              <a:buFont typeface="Wingdings" panose="05000000000000000000" pitchFamily="2" charset="2"/>
              <a:buChar char="§"/>
              <a:defRPr/>
            </a:pPr>
            <a:r>
              <a:rPr lang="en-US" sz="2000" dirty="0">
                <a:latin typeface="Arial" panose="020B0604020202020204" pitchFamily="34" charset="0"/>
                <a:ea typeface="Times New Roman" panose="02020603050405020304" pitchFamily="18" charset="0"/>
                <a:cs typeface="Arial" panose="020B0604020202020204" pitchFamily="34" charset="0"/>
              </a:rPr>
              <a:t>Some roadmap current projects underway: </a:t>
            </a:r>
          </a:p>
          <a:p>
            <a:pPr marL="633413" lvl="1" indent="-255588" defTabSz="457200">
              <a:buFont typeface="Arial" panose="020B0604020202020204" pitchFamily="34" charset="0"/>
              <a:buChar char="•"/>
              <a:defRPr/>
            </a:pPr>
            <a:r>
              <a:rPr lang="en-US" sz="2000" dirty="0">
                <a:solidFill>
                  <a:prstClr val="black"/>
                </a:solidFill>
                <a:latin typeface="Arial" panose="020B0604020202020204" pitchFamily="34" charset="0"/>
                <a:cs typeface="Arial" panose="020B0604020202020204" pitchFamily="34" charset="0"/>
              </a:rPr>
              <a:t>a new Intranet </a:t>
            </a:r>
          </a:p>
          <a:p>
            <a:pPr marL="633413" lvl="1" indent="-255588" defTabSz="457200">
              <a:buFont typeface="Arial" panose="020B0604020202020204" pitchFamily="34" charset="0"/>
              <a:buChar char="•"/>
              <a:defRPr/>
            </a:pPr>
            <a:r>
              <a:rPr lang="en-US" sz="2000" dirty="0">
                <a:solidFill>
                  <a:prstClr val="black"/>
                </a:solidFill>
                <a:latin typeface="Arial" panose="020B0604020202020204" pitchFamily="34" charset="0"/>
                <a:cs typeface="Arial" panose="020B0604020202020204" pitchFamily="34" charset="0"/>
              </a:rPr>
              <a:t>an artificial intelligence (AI) Administrative Chatbot</a:t>
            </a:r>
          </a:p>
          <a:p>
            <a:pPr marL="633413" lvl="1" indent="-255588" defTabSz="457200">
              <a:buFont typeface="Arial" panose="020B0604020202020204" pitchFamily="34" charset="0"/>
              <a:buChar char="•"/>
              <a:defRPr/>
            </a:pPr>
            <a:r>
              <a:rPr lang="en-US" sz="2000" dirty="0">
                <a:solidFill>
                  <a:prstClr val="black"/>
                </a:solidFill>
                <a:latin typeface="Arial" panose="020B0604020202020204" pitchFamily="34" charset="0"/>
                <a:cs typeface="Arial" panose="020B0604020202020204" pitchFamily="34" charset="0"/>
              </a:rPr>
              <a:t>a Research End-to-End assessment</a:t>
            </a:r>
          </a:p>
          <a:p>
            <a:pPr marL="633413" lvl="1" indent="-255588" defTabSz="457200">
              <a:buFont typeface="Arial" panose="020B0604020202020204" pitchFamily="34" charset="0"/>
              <a:buChar char="•"/>
              <a:defRPr/>
            </a:pPr>
            <a:r>
              <a:rPr lang="en-US" sz="2000" dirty="0">
                <a:solidFill>
                  <a:prstClr val="black"/>
                </a:solidFill>
                <a:latin typeface="Arial" panose="020B0604020202020204" pitchFamily="34" charset="0"/>
                <a:cs typeface="Arial" panose="020B0604020202020204" pitchFamily="34" charset="0"/>
              </a:rPr>
              <a:t>Data Governance &amp; Data Platform related work </a:t>
            </a:r>
          </a:p>
          <a:p>
            <a:pPr marL="633413" lvl="1" indent="-255588" defTabSz="457200">
              <a:buFont typeface="Arial" panose="020B0604020202020204" pitchFamily="34" charset="0"/>
              <a:buChar char="•"/>
              <a:defRPr/>
            </a:pPr>
            <a:r>
              <a:rPr lang="en-US" sz="2000" b="1" dirty="0">
                <a:solidFill>
                  <a:schemeClr val="tx2">
                    <a:lumMod val="75000"/>
                    <a:lumOff val="25000"/>
                  </a:schemeClr>
                </a:solidFill>
                <a:latin typeface="Arial" panose="020B0604020202020204" pitchFamily="34" charset="0"/>
                <a:cs typeface="Arial" panose="020B0604020202020204" pitchFamily="34" charset="0"/>
              </a:rPr>
              <a:t>ERP project - the largest project on the roadmap</a:t>
            </a:r>
          </a:p>
          <a:p>
            <a:pPr marL="412750" lvl="1" indent="-342900" defTabSz="457200">
              <a:spcAft>
                <a:spcPts val="600"/>
              </a:spcAft>
              <a:buFont typeface="Arial" panose="020B0604020202020204" pitchFamily="34" charset="0"/>
              <a:buChar char="•"/>
              <a:defRPr/>
            </a:pPr>
            <a:endParaRPr lang="en-US" sz="2000" dirty="0">
              <a:latin typeface="Arial" panose="020B0604020202020204" pitchFamily="34" charset="0"/>
              <a:ea typeface="Times New Roman" panose="02020603050405020304" pitchFamily="18" charset="0"/>
              <a:cs typeface="Arial" panose="020B0604020202020204" pitchFamily="34" charset="0"/>
            </a:endParaRPr>
          </a:p>
        </p:txBody>
      </p:sp>
      <p:pic>
        <p:nvPicPr>
          <p:cNvPr id="6" name="Picture 5">
            <a:extLst>
              <a:ext uri="{FF2B5EF4-FFF2-40B4-BE49-F238E27FC236}">
                <a16:creationId xmlns:a16="http://schemas.microsoft.com/office/drawing/2014/main" id="{00F08436-CC6A-4C20-95D7-54DF3FFC6A85}"/>
              </a:ext>
            </a:extLst>
          </p:cNvPr>
          <p:cNvPicPr>
            <a:picLocks noChangeAspect="1"/>
          </p:cNvPicPr>
          <p:nvPr/>
        </p:nvPicPr>
        <p:blipFill rotWithShape="1">
          <a:blip r:embed="rId3"/>
          <a:srcRect l="23320" r="32569"/>
          <a:stretch/>
        </p:blipFill>
        <p:spPr>
          <a:xfrm>
            <a:off x="7663111" y="0"/>
            <a:ext cx="4528887" cy="6858000"/>
          </a:xfrm>
          <a:prstGeom prst="rect">
            <a:avLst/>
          </a:prstGeom>
        </p:spPr>
      </p:pic>
      <p:sp>
        <p:nvSpPr>
          <p:cNvPr id="13" name="TextBox 12">
            <a:extLst>
              <a:ext uri="{FF2B5EF4-FFF2-40B4-BE49-F238E27FC236}">
                <a16:creationId xmlns:a16="http://schemas.microsoft.com/office/drawing/2014/main" id="{6D3EA6F6-D783-4E0B-8F7B-A363E1CC3A45}"/>
              </a:ext>
            </a:extLst>
          </p:cNvPr>
          <p:cNvSpPr txBox="1"/>
          <p:nvPr/>
        </p:nvSpPr>
        <p:spPr>
          <a:xfrm>
            <a:off x="10261467" y="6605631"/>
            <a:ext cx="1930531" cy="246221"/>
          </a:xfrm>
          <a:prstGeom prst="rect">
            <a:avLst/>
          </a:prstGeom>
          <a:noFill/>
          <a:ln>
            <a:no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5E3E77-BF6D-EE40-8A54-12C90C4E24F6}" type="slidenum">
              <a:rPr kumimoji="0" lang="en-US" sz="1000" b="0" i="0" u="none" strike="noStrike" kern="1200" cap="none" spc="75"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75"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87273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6876D597-F5CD-4B67-BFCB-A547F5B7E98E}"/>
              </a:ext>
            </a:extLst>
          </p:cNvPr>
          <p:cNvSpPr/>
          <p:nvPr/>
        </p:nvSpPr>
        <p:spPr>
          <a:xfrm>
            <a:off x="6405761" y="3715797"/>
            <a:ext cx="5368901" cy="1884902"/>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Rounded Corners 8">
            <a:extLst>
              <a:ext uri="{FF2B5EF4-FFF2-40B4-BE49-F238E27FC236}">
                <a16:creationId xmlns:a16="http://schemas.microsoft.com/office/drawing/2014/main" id="{DF788E55-FEA0-4C6C-9039-514AC903FD94}"/>
              </a:ext>
            </a:extLst>
          </p:cNvPr>
          <p:cNvSpPr/>
          <p:nvPr/>
        </p:nvSpPr>
        <p:spPr>
          <a:xfrm>
            <a:off x="175715" y="3715797"/>
            <a:ext cx="5839124" cy="1884902"/>
          </a:xfrm>
          <a:prstGeom prst="roundRect">
            <a:avLst/>
          </a:prstGeom>
          <a:solidFill>
            <a:srgbClr val="DAF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Title 1">
            <a:extLst>
              <a:ext uri="{FF2B5EF4-FFF2-40B4-BE49-F238E27FC236}">
                <a16:creationId xmlns:a16="http://schemas.microsoft.com/office/drawing/2014/main" id="{EB1D7986-49B6-41F8-96D4-C6685DC16DC9}"/>
              </a:ext>
            </a:extLst>
          </p:cNvPr>
          <p:cNvSpPr txBox="1">
            <a:spLocks/>
          </p:cNvSpPr>
          <p:nvPr/>
        </p:nvSpPr>
        <p:spPr>
          <a:xfrm>
            <a:off x="316392" y="251008"/>
            <a:ext cx="7605611" cy="570682"/>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spcAft>
                <a:spcPts val="1200"/>
              </a:spcAft>
              <a:buNone/>
              <a:defRPr sz="24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12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ERP Project Overview</a:t>
            </a:r>
            <a:endParaRPr kumimoji="0" lang="en-US" sz="2800" b="1" i="0" u="none" strike="noStrike" kern="1200" cap="none" spc="0" normalizeH="0" baseline="0" noProof="0" dirty="0">
              <a:ln>
                <a:noFill/>
              </a:ln>
              <a:solidFill>
                <a:srgbClr val="E1AF3F"/>
              </a:solidFill>
              <a:effectLst/>
              <a:uLnTx/>
              <a:uFillTx/>
              <a:latin typeface="Arial" panose="020B0604020202020204" pitchFamily="34" charset="0"/>
              <a:ea typeface="+mj-ea"/>
              <a:cs typeface="Arial" panose="020B0604020202020204" pitchFamily="34" charset="0"/>
            </a:endParaRPr>
          </a:p>
        </p:txBody>
      </p:sp>
      <p:sp>
        <p:nvSpPr>
          <p:cNvPr id="5" name="object 2">
            <a:extLst>
              <a:ext uri="{FF2B5EF4-FFF2-40B4-BE49-F238E27FC236}">
                <a16:creationId xmlns:a16="http://schemas.microsoft.com/office/drawing/2014/main" id="{7C98A249-DCAA-4B0D-8B01-EEAEAC07504C}"/>
              </a:ext>
            </a:extLst>
          </p:cNvPr>
          <p:cNvSpPr txBox="1"/>
          <p:nvPr/>
        </p:nvSpPr>
        <p:spPr>
          <a:xfrm>
            <a:off x="316392" y="952573"/>
            <a:ext cx="11972924" cy="2359620"/>
          </a:xfrm>
          <a:prstGeom prst="rect">
            <a:avLst/>
          </a:prstGeom>
        </p:spPr>
        <p:txBody>
          <a:bodyPr vert="horz" wrap="square" lIns="0" tIns="88900" rIns="0" bIns="0" rtlCol="0">
            <a:spAutoFit/>
          </a:bodyPr>
          <a:lstStyle/>
          <a:p>
            <a:pPr marL="12700" marR="0" lvl="0" indent="0" defTabSz="914400" rtl="0" eaLnBrk="1" fontAlgn="auto" latinLnBrk="0" hangingPunct="1">
              <a:lnSpc>
                <a:spcPct val="100000"/>
              </a:lnSpc>
              <a:spcBef>
                <a:spcPts val="700"/>
              </a:spcBef>
              <a:spcAft>
                <a:spcPts val="120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primary objective of the Enterprise Resource Planning (ERP) project is to reduce the administrative burden on the community by:</a:t>
            </a:r>
          </a:p>
          <a:p>
            <a:pPr marL="228600" marR="0" lvl="0" indent="-215900" algn="l" defTabSz="914400" rtl="0" eaLnBrk="1" fontAlgn="auto" latinLnBrk="0" hangingPunct="1">
              <a:lnSpc>
                <a:spcPct val="100000"/>
              </a:lnSpc>
              <a:spcBef>
                <a:spcPts val="700"/>
              </a:spcBef>
              <a:spcAft>
                <a:spcPts val="0"/>
              </a:spcAft>
              <a:buClrTx/>
              <a:buSzTx/>
              <a:buFont typeface="Wingdings" panose="05000000000000000000" pitchFamily="2" charset="2"/>
              <a:buChar char="§"/>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Enhancing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our administrative services to better support the MIT community</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228600" marR="0" lvl="0" indent="-215900" algn="l" defTabSz="914400" rtl="0" eaLnBrk="1" fontAlgn="auto" latinLnBrk="0" hangingPunct="1">
              <a:lnSpc>
                <a:spcPct val="100000"/>
              </a:lnSpc>
              <a:spcBef>
                <a:spcPts val="700"/>
              </a:spcBef>
              <a:spcAft>
                <a:spcPts val="0"/>
              </a:spcAft>
              <a:buClrTx/>
              <a:buSzTx/>
              <a:buFont typeface="Wingdings" panose="05000000000000000000" pitchFamily="2" charset="2"/>
              <a:buChar char="§"/>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Streamlining</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our business processes to free up time for what matters most</a:t>
            </a:r>
          </a:p>
          <a:p>
            <a:pPr marL="228600" marR="0" lvl="0" indent="-215900" algn="l" defTabSz="914400" rtl="0" eaLnBrk="1" fontAlgn="auto" latinLnBrk="0" hangingPunct="1">
              <a:lnSpc>
                <a:spcPct val="100000"/>
              </a:lnSpc>
              <a:spcBef>
                <a:spcPts val="700"/>
              </a:spcBef>
              <a:spcAft>
                <a:spcPts val="0"/>
              </a:spcAft>
              <a:buClrTx/>
              <a:buSzTx/>
              <a:buFont typeface="Wingdings" panose="05000000000000000000" pitchFamily="2" charset="2"/>
              <a:buChar char="§"/>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Modernizing</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and integrating our systems to create a more intuitive and connected experience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endParaRPr>
          </a:p>
        </p:txBody>
      </p:sp>
      <p:sp>
        <p:nvSpPr>
          <p:cNvPr id="6" name="object 2">
            <a:extLst>
              <a:ext uri="{FF2B5EF4-FFF2-40B4-BE49-F238E27FC236}">
                <a16:creationId xmlns:a16="http://schemas.microsoft.com/office/drawing/2014/main" id="{1EC43B6C-629C-45FA-9645-4EB68CF97FC9}"/>
              </a:ext>
            </a:extLst>
          </p:cNvPr>
          <p:cNvSpPr txBox="1"/>
          <p:nvPr/>
        </p:nvSpPr>
        <p:spPr>
          <a:xfrm>
            <a:off x="395655" y="3783574"/>
            <a:ext cx="5619187" cy="1936428"/>
          </a:xfrm>
          <a:prstGeom prst="rect">
            <a:avLst/>
          </a:prstGeom>
        </p:spPr>
        <p:txBody>
          <a:bodyPr vert="horz" wrap="square" lIns="0" tIns="88900" rIns="0" bIns="0" rtlCol="0">
            <a:spAutoFit/>
          </a:bodyPr>
          <a:lstStyle/>
          <a:p>
            <a:pPr marL="12700" marR="0" lvl="0" indent="0" algn="l" defTabSz="914400" rtl="0" eaLnBrk="1" fontAlgn="auto" latinLnBrk="0" hangingPunct="1">
              <a:lnSpc>
                <a:spcPct val="100000"/>
              </a:lnSpc>
              <a:spcBef>
                <a:spcPts val="700"/>
              </a:spcBef>
              <a:spcAft>
                <a:spcPts val="0"/>
              </a:spcAft>
              <a:buClrTx/>
              <a:buSzTx/>
              <a:buFontTx/>
              <a:buNone/>
              <a:tabLst/>
              <a:defRPr/>
            </a:pPr>
            <a:r>
              <a:rPr kumimoji="0" lang="en-US" sz="2000" b="1" i="0" u="none" strike="noStrike" kern="1200" cap="none" spc="0" normalizeH="0" baseline="0" noProof="0" dirty="0">
                <a:ln>
                  <a:noFill/>
                </a:ln>
                <a:solidFill>
                  <a:schemeClr val="tx2">
                    <a:lumMod val="75000"/>
                    <a:lumOff val="25000"/>
                  </a:schemeClr>
                </a:solidFill>
                <a:effectLst/>
                <a:uLnTx/>
                <a:uFillTx/>
                <a:latin typeface="Arial" panose="020B0604020202020204" pitchFamily="34" charset="0"/>
                <a:ea typeface="+mn-ea"/>
                <a:cs typeface="Arial" panose="020B0604020202020204" pitchFamily="34" charset="0"/>
              </a:rPr>
              <a:t>Oracle</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is the </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next generation ERP software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that will replace the majority of our aging legacy systems across </a:t>
            </a:r>
            <a:r>
              <a:rPr kumimoji="0" lang="en-US" sz="2000" b="1" i="0" u="none" strike="noStrike" kern="1200" cap="none" spc="0" normalizeH="0" baseline="0" noProof="0" dirty="0">
                <a:ln>
                  <a:noFill/>
                </a:ln>
                <a:solidFill>
                  <a:schemeClr val="tx2">
                    <a:lumMod val="75000"/>
                    <a:lumOff val="25000"/>
                  </a:schemeClr>
                </a:solidFill>
                <a:effectLst/>
                <a:uLnTx/>
                <a:uFillTx/>
                <a:latin typeface="Arial" panose="020B0604020202020204" pitchFamily="34" charset="0"/>
                <a:ea typeface="+mn-ea"/>
                <a:cs typeface="Arial" panose="020B0604020202020204" pitchFamily="34" charset="0"/>
              </a:rPr>
              <a:t>human resources, payroll, budgeting, finance, and research post-award,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including SAP.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endParaRPr>
          </a:p>
        </p:txBody>
      </p:sp>
      <p:sp>
        <p:nvSpPr>
          <p:cNvPr id="7" name="object 2">
            <a:extLst>
              <a:ext uri="{FF2B5EF4-FFF2-40B4-BE49-F238E27FC236}">
                <a16:creationId xmlns:a16="http://schemas.microsoft.com/office/drawing/2014/main" id="{54723E6D-792A-4884-B0C3-E4D51EE7657A}"/>
              </a:ext>
            </a:extLst>
          </p:cNvPr>
          <p:cNvSpPr txBox="1"/>
          <p:nvPr/>
        </p:nvSpPr>
        <p:spPr>
          <a:xfrm>
            <a:off x="6615953" y="3783574"/>
            <a:ext cx="4948518" cy="1628651"/>
          </a:xfrm>
          <a:prstGeom prst="rect">
            <a:avLst/>
          </a:prstGeom>
        </p:spPr>
        <p:txBody>
          <a:bodyPr vert="horz" wrap="square" lIns="0" tIns="88900" rIns="0" bIns="0" rtlCol="0">
            <a:spAutoFit/>
          </a:bodyPr>
          <a:lstStyle/>
          <a:p>
            <a:pPr marL="12700" marR="0" lvl="0" indent="0" algn="l" defTabSz="914400" rtl="0" eaLnBrk="1" fontAlgn="auto" latinLnBrk="0" hangingPunct="1">
              <a:lnSpc>
                <a:spcPct val="100000"/>
              </a:lnSpc>
              <a:spcBef>
                <a:spcPts val="700"/>
              </a:spcBef>
              <a:spcAft>
                <a:spcPts val="0"/>
              </a:spcAft>
              <a:buClrTx/>
              <a:buSzTx/>
              <a:buFontTx/>
              <a:buNone/>
              <a:tabLst/>
              <a:defRPr/>
            </a:pPr>
            <a:r>
              <a:rPr kumimoji="0" lang="en-US" sz="2000" b="1" i="0" u="none" strike="noStrike" kern="1200" cap="none" spc="0" normalizeH="0" baseline="0" noProof="0" dirty="0">
                <a:ln>
                  <a:noFill/>
                </a:ln>
                <a:solidFill>
                  <a:srgbClr val="800000"/>
                </a:solidFill>
                <a:effectLst/>
                <a:uLnTx/>
                <a:uFillTx/>
                <a:latin typeface="Arial" panose="020B0604020202020204" pitchFamily="34" charset="0"/>
                <a:ea typeface="+mn-ea"/>
                <a:cs typeface="Arial" panose="020B0604020202020204" pitchFamily="34" charset="0"/>
              </a:rPr>
              <a:t>Huron</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will serve as the </a:t>
            </a:r>
            <a:r>
              <a:rPr kumimoji="0" lang="en-US" sz="2000" b="1" i="0" u="none" strike="noStrike" kern="1200" cap="none" spc="0" normalizeH="0" baseline="0" noProof="0" dirty="0">
                <a:ln>
                  <a:noFill/>
                </a:ln>
                <a:solidFill>
                  <a:srgbClr val="74082C"/>
                </a:solidFill>
                <a:effectLst/>
                <a:uLnTx/>
                <a:uFillTx/>
                <a:latin typeface="Arial" panose="020B0604020202020204" pitchFamily="34" charset="0"/>
                <a:ea typeface="+mn-ea"/>
                <a:cs typeface="Arial" panose="020B0604020202020204" pitchFamily="34" charset="0"/>
              </a:rPr>
              <a:t>implementation partner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 support a six-month Discovery phase to confirm key areas of scope including business processes, integrations, reports and data.</a:t>
            </a:r>
            <a:endParaRPr kumimoji="0" lang="en-US" sz="20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endParaRPr>
          </a:p>
        </p:txBody>
      </p:sp>
      <p:cxnSp>
        <p:nvCxnSpPr>
          <p:cNvPr id="8" name="Straight Connector 7">
            <a:extLst>
              <a:ext uri="{FF2B5EF4-FFF2-40B4-BE49-F238E27FC236}">
                <a16:creationId xmlns:a16="http://schemas.microsoft.com/office/drawing/2014/main" id="{C2AA6A2F-ACAB-4978-89A4-823BEDFAF192}"/>
              </a:ext>
            </a:extLst>
          </p:cNvPr>
          <p:cNvCxnSpPr>
            <a:cxnSpLocks/>
          </p:cNvCxnSpPr>
          <p:nvPr/>
        </p:nvCxnSpPr>
        <p:spPr>
          <a:xfrm>
            <a:off x="6185948" y="3598694"/>
            <a:ext cx="0" cy="218780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911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4023C1-AB95-44B5-A251-7DDCC00DBDDA}"/>
              </a:ext>
            </a:extLst>
          </p:cNvPr>
          <p:cNvSpPr/>
          <p:nvPr/>
        </p:nvSpPr>
        <p:spPr>
          <a:xfrm>
            <a:off x="1424696" y="4600977"/>
            <a:ext cx="1643975" cy="14471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89" name="Object 88" hidden="1">
            <a:extLst>
              <a:ext uri="{FF2B5EF4-FFF2-40B4-BE49-F238E27FC236}">
                <a16:creationId xmlns:a16="http://schemas.microsoft.com/office/drawing/2014/main" id="{99FA5C50-3FAA-459E-9153-A76694F1594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36" name="think-cell Slide" r:id="rId6" imgW="216" imgH="216" progId="TCLayout.ActiveDocument.1">
                  <p:embed/>
                </p:oleObj>
              </mc:Choice>
              <mc:Fallback>
                <p:oleObj name="think-cell Slide" r:id="rId6" imgW="216" imgH="216" progId="TCLayout.ActiveDocument.1">
                  <p:embed/>
                  <p:pic>
                    <p:nvPicPr>
                      <p:cNvPr id="89" name="Object 88" hidden="1">
                        <a:extLst>
                          <a:ext uri="{FF2B5EF4-FFF2-40B4-BE49-F238E27FC236}">
                            <a16:creationId xmlns:a16="http://schemas.microsoft.com/office/drawing/2014/main" id="{99FA5C50-3FAA-459E-9153-A76694F1594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FE59C83-5FA1-4C4E-AFE2-C509DDB39697}"/>
              </a:ext>
            </a:extLst>
          </p:cNvPr>
          <p:cNvSpPr/>
          <p:nvPr>
            <p:custDataLst>
              <p:tags r:id="rId3"/>
            </p:custDataLst>
          </p:nvPr>
        </p:nvSpPr>
        <p:spPr>
          <a:xfrm>
            <a:off x="0" y="0"/>
            <a:ext cx="158750" cy="15875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endParaRPr kumimoji="0" lang="en-US" sz="18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Arial" panose="020B0604020202020204" pitchFamily="34" charset="0"/>
            </a:endParaRPr>
          </a:p>
        </p:txBody>
      </p:sp>
      <p:sp>
        <p:nvSpPr>
          <p:cNvPr id="6" name="Title 5">
            <a:extLst>
              <a:ext uri="{FF2B5EF4-FFF2-40B4-BE49-F238E27FC236}">
                <a16:creationId xmlns:a16="http://schemas.microsoft.com/office/drawing/2014/main" id="{7A063EDF-C50D-44A3-A512-DF4A69579AF7}"/>
              </a:ext>
            </a:extLst>
          </p:cNvPr>
          <p:cNvSpPr>
            <a:spLocks noGrp="1"/>
          </p:cNvSpPr>
          <p:nvPr>
            <p:ph type="title"/>
          </p:nvPr>
        </p:nvSpPr>
        <p:spPr>
          <a:xfrm>
            <a:off x="361405" y="220331"/>
            <a:ext cx="11276013" cy="443198"/>
          </a:xfrm>
        </p:spPr>
        <p:txBody>
          <a:bodyPr/>
          <a:lstStyle/>
          <a:p>
            <a:r>
              <a:rPr lang="en-US" sz="2800" b="1" dirty="0">
                <a:solidFill>
                  <a:schemeClr val="tx1"/>
                </a:solidFill>
                <a:latin typeface="Arial" panose="020B0604020202020204" pitchFamily="34" charset="0"/>
                <a:cs typeface="Arial" panose="020B0604020202020204" pitchFamily="34" charset="0"/>
              </a:rPr>
              <a:t>ERP Project Phases</a:t>
            </a:r>
          </a:p>
        </p:txBody>
      </p:sp>
      <p:sp>
        <p:nvSpPr>
          <p:cNvPr id="7" name="TextBox 6">
            <a:extLst>
              <a:ext uri="{FF2B5EF4-FFF2-40B4-BE49-F238E27FC236}">
                <a16:creationId xmlns:a16="http://schemas.microsoft.com/office/drawing/2014/main" id="{15A76E84-2B98-482D-A824-E4FD32226482}"/>
              </a:ext>
            </a:extLst>
          </p:cNvPr>
          <p:cNvSpPr txBox="1"/>
          <p:nvPr/>
        </p:nvSpPr>
        <p:spPr>
          <a:xfrm>
            <a:off x="361405" y="982905"/>
            <a:ext cx="12000580" cy="1646285"/>
          </a:xfrm>
          <a:prstGeom prst="rect">
            <a:avLst/>
          </a:prstGeom>
          <a:noFill/>
        </p:spPr>
        <p:txBody>
          <a:bodyPr wrap="square" lIns="0" rtlCol="0">
            <a:spAutoFit/>
          </a:bodyPr>
          <a:lstStyle/>
          <a:p>
            <a:pPr marL="0" marR="0" lvl="0" indent="0" algn="l" defTabSz="914400" rtl="0" eaLnBrk="1" fontAlgn="auto" latinLnBrk="0" hangingPunct="1">
              <a:lnSpc>
                <a:spcPts val="1800"/>
              </a:lnSpc>
              <a:spcBef>
                <a:spcPts val="0"/>
              </a:spcBef>
              <a:spcAft>
                <a:spcPts val="120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The ERP project is currently planned for 36 months across </a:t>
            </a:r>
            <a:r>
              <a:rPr kumimoji="0" lang="en-US" sz="22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the following phases:</a:t>
            </a:r>
          </a:p>
          <a:p>
            <a:pPr marL="228600" marR="0" lvl="0" indent="-22860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en-US" sz="20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Discovery</a:t>
            </a:r>
            <a:r>
              <a:rPr kumimoji="0" lang="en-US" sz="20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 (6 months) – </a:t>
            </a:r>
            <a:r>
              <a:rPr lang="en-US" sz="2000" b="0" i="1" u="none" strike="noStrike" dirty="0">
                <a:effectLst/>
                <a:latin typeface="Arial" panose="020B0604020202020204" pitchFamily="34" charset="0"/>
              </a:rPr>
              <a:t>includes confirmation of project scope and priorities </a:t>
            </a:r>
          </a:p>
          <a:p>
            <a:pPr marL="228600" marR="0" lvl="0" indent="-22860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en-US" sz="20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Implementation</a:t>
            </a:r>
            <a:r>
              <a:rPr kumimoji="0" lang="en-US" sz="20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 (30 months) – </a:t>
            </a:r>
            <a:r>
              <a:rPr kumimoji="0" lang="en-US" sz="2000" b="0" i="1"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includes design, configuration, testing, training and cutover</a:t>
            </a:r>
          </a:p>
          <a:p>
            <a:pPr marL="228600" marR="0" lvl="0" indent="-22860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en-US" sz="20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Post Go-Live Support </a:t>
            </a:r>
            <a:r>
              <a:rPr kumimoji="0" lang="en-US" sz="20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a:t>
            </a:r>
            <a:r>
              <a:rPr kumimoji="0" lang="en-US" sz="20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2000" b="0" i="1"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begins after go-live  </a:t>
            </a:r>
          </a:p>
        </p:txBody>
      </p:sp>
      <p:sp>
        <p:nvSpPr>
          <p:cNvPr id="49" name="TextBox 48">
            <a:extLst>
              <a:ext uri="{FF2B5EF4-FFF2-40B4-BE49-F238E27FC236}">
                <a16:creationId xmlns:a16="http://schemas.microsoft.com/office/drawing/2014/main" id="{C53EDBD1-92B6-5B24-3E9F-D7BD2218F2AE}"/>
              </a:ext>
            </a:extLst>
          </p:cNvPr>
          <p:cNvSpPr txBox="1"/>
          <p:nvPr/>
        </p:nvSpPr>
        <p:spPr>
          <a:xfrm>
            <a:off x="10261468" y="8385158"/>
            <a:ext cx="1930531" cy="246221"/>
          </a:xfrm>
          <a:prstGeom prst="rect">
            <a:avLst/>
          </a:prstGeom>
          <a:noFill/>
          <a:ln>
            <a:no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5E3E77-BF6D-EE40-8A54-12C90C4E24F6}" type="slidenum">
              <a:rPr kumimoji="0" lang="en-US" sz="1000" b="0" i="0" u="none" strike="noStrike" kern="1200" cap="none" spc="75"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75"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 name="Rectangle 24">
            <a:extLst>
              <a:ext uri="{FF2B5EF4-FFF2-40B4-BE49-F238E27FC236}">
                <a16:creationId xmlns:a16="http://schemas.microsoft.com/office/drawing/2014/main" id="{A6CAAB62-9D77-42B5-8045-81FDA14AA067}"/>
              </a:ext>
            </a:extLst>
          </p:cNvPr>
          <p:cNvSpPr/>
          <p:nvPr/>
        </p:nvSpPr>
        <p:spPr>
          <a:xfrm>
            <a:off x="1491438" y="4631193"/>
            <a:ext cx="1523053" cy="1380903"/>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Discovery</a:t>
            </a:r>
          </a:p>
        </p:txBody>
      </p:sp>
      <p:sp>
        <p:nvSpPr>
          <p:cNvPr id="28" name="Rectangle 27">
            <a:extLst>
              <a:ext uri="{FF2B5EF4-FFF2-40B4-BE49-F238E27FC236}">
                <a16:creationId xmlns:a16="http://schemas.microsoft.com/office/drawing/2014/main" id="{E337C178-74A7-4A82-80B8-B636BE53E5A4}"/>
              </a:ext>
            </a:extLst>
          </p:cNvPr>
          <p:cNvSpPr/>
          <p:nvPr/>
        </p:nvSpPr>
        <p:spPr>
          <a:xfrm>
            <a:off x="3100244" y="4631193"/>
            <a:ext cx="7029619" cy="1380903"/>
          </a:xfrm>
          <a:prstGeom prst="rect">
            <a:avLst/>
          </a:prstGeom>
          <a:solidFill>
            <a:srgbClr val="3555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Implementation</a:t>
            </a:r>
          </a:p>
        </p:txBody>
      </p:sp>
      <p:sp>
        <p:nvSpPr>
          <p:cNvPr id="29" name="Rectangle 28">
            <a:extLst>
              <a:ext uri="{FF2B5EF4-FFF2-40B4-BE49-F238E27FC236}">
                <a16:creationId xmlns:a16="http://schemas.microsoft.com/office/drawing/2014/main" id="{5B967E75-22F5-47CE-AF1F-9D25AF49AC71}"/>
              </a:ext>
            </a:extLst>
          </p:cNvPr>
          <p:cNvSpPr/>
          <p:nvPr/>
        </p:nvSpPr>
        <p:spPr>
          <a:xfrm>
            <a:off x="10175085" y="4631192"/>
            <a:ext cx="1287190" cy="138090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Post Go-Live Support</a:t>
            </a:r>
          </a:p>
        </p:txBody>
      </p:sp>
      <p:sp>
        <p:nvSpPr>
          <p:cNvPr id="30" name="Rectangle 29">
            <a:extLst>
              <a:ext uri="{FF2B5EF4-FFF2-40B4-BE49-F238E27FC236}">
                <a16:creationId xmlns:a16="http://schemas.microsoft.com/office/drawing/2014/main" id="{AC9B769A-2C7F-42CC-B75F-0CDD117BBD1E}"/>
              </a:ext>
            </a:extLst>
          </p:cNvPr>
          <p:cNvSpPr/>
          <p:nvPr/>
        </p:nvSpPr>
        <p:spPr>
          <a:xfrm>
            <a:off x="415456" y="4275269"/>
            <a:ext cx="2434043" cy="307778"/>
          </a:xfrm>
          <a:prstGeom prst="rect">
            <a:avLst/>
          </a:prstGeom>
          <a:solidFill>
            <a:schemeClr val="accent3">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mn-cs"/>
              </a:rPr>
              <a:t>CY2025</a:t>
            </a:r>
          </a:p>
        </p:txBody>
      </p:sp>
      <p:sp>
        <p:nvSpPr>
          <p:cNvPr id="32" name="Rectangle 31">
            <a:extLst>
              <a:ext uri="{FF2B5EF4-FFF2-40B4-BE49-F238E27FC236}">
                <a16:creationId xmlns:a16="http://schemas.microsoft.com/office/drawing/2014/main" id="{AAAB8FCA-0FD6-4184-B274-BBEBCF0EC6B9}"/>
              </a:ext>
            </a:extLst>
          </p:cNvPr>
          <p:cNvSpPr/>
          <p:nvPr/>
        </p:nvSpPr>
        <p:spPr>
          <a:xfrm>
            <a:off x="2897394" y="4275269"/>
            <a:ext cx="2434043" cy="307778"/>
          </a:xfrm>
          <a:prstGeom prst="rect">
            <a:avLst/>
          </a:prstGeom>
          <a:solidFill>
            <a:schemeClr val="accent3">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mn-cs"/>
              </a:rPr>
              <a:t>CY2026</a:t>
            </a:r>
          </a:p>
        </p:txBody>
      </p:sp>
      <p:sp>
        <p:nvSpPr>
          <p:cNvPr id="33" name="Rectangle 32">
            <a:extLst>
              <a:ext uri="{FF2B5EF4-FFF2-40B4-BE49-F238E27FC236}">
                <a16:creationId xmlns:a16="http://schemas.microsoft.com/office/drawing/2014/main" id="{66E6BE65-B1ED-42CA-A85C-2547E4B4FC7A}"/>
              </a:ext>
            </a:extLst>
          </p:cNvPr>
          <p:cNvSpPr/>
          <p:nvPr/>
        </p:nvSpPr>
        <p:spPr>
          <a:xfrm>
            <a:off x="5405460" y="4275269"/>
            <a:ext cx="2991396" cy="307778"/>
          </a:xfrm>
          <a:prstGeom prst="rect">
            <a:avLst/>
          </a:prstGeom>
          <a:solidFill>
            <a:schemeClr val="accent3">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mn-cs"/>
              </a:rPr>
              <a:t>CY2027</a:t>
            </a:r>
          </a:p>
        </p:txBody>
      </p:sp>
      <p:sp>
        <p:nvSpPr>
          <p:cNvPr id="35" name="Rectangle 34">
            <a:extLst>
              <a:ext uri="{FF2B5EF4-FFF2-40B4-BE49-F238E27FC236}">
                <a16:creationId xmlns:a16="http://schemas.microsoft.com/office/drawing/2014/main" id="{834F18D6-1311-49C2-B224-ECF6DDE4C6B2}"/>
              </a:ext>
            </a:extLst>
          </p:cNvPr>
          <p:cNvSpPr/>
          <p:nvPr/>
        </p:nvSpPr>
        <p:spPr>
          <a:xfrm>
            <a:off x="8470879" y="4275269"/>
            <a:ext cx="2991396" cy="307778"/>
          </a:xfrm>
          <a:prstGeom prst="rect">
            <a:avLst/>
          </a:prstGeom>
          <a:solidFill>
            <a:schemeClr val="accent3">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mn-cs"/>
              </a:rPr>
              <a:t>CY2028</a:t>
            </a:r>
          </a:p>
        </p:txBody>
      </p:sp>
      <p:sp>
        <p:nvSpPr>
          <p:cNvPr id="36" name="Star: 5 Points 35">
            <a:extLst>
              <a:ext uri="{FF2B5EF4-FFF2-40B4-BE49-F238E27FC236}">
                <a16:creationId xmlns:a16="http://schemas.microsoft.com/office/drawing/2014/main" id="{F0550E43-EE5E-44F2-9A81-737FC722B21D}"/>
              </a:ext>
            </a:extLst>
          </p:cNvPr>
          <p:cNvSpPr/>
          <p:nvPr/>
        </p:nvSpPr>
        <p:spPr>
          <a:xfrm>
            <a:off x="9874594" y="3832070"/>
            <a:ext cx="510536" cy="443198"/>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5" name="TextBox 14">
            <a:extLst>
              <a:ext uri="{FF2B5EF4-FFF2-40B4-BE49-F238E27FC236}">
                <a16:creationId xmlns:a16="http://schemas.microsoft.com/office/drawing/2014/main" id="{B26708E4-3D66-4CD0-9724-FBC7D32E8E53}"/>
              </a:ext>
            </a:extLst>
          </p:cNvPr>
          <p:cNvSpPr txBox="1"/>
          <p:nvPr/>
        </p:nvSpPr>
        <p:spPr>
          <a:xfrm>
            <a:off x="11687908" y="6606221"/>
            <a:ext cx="513058" cy="246221"/>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E3E77-BF6D-EE40-8A54-12C90C4E24F6}" type="slidenum">
              <a:rPr kumimoji="0" lang="en-US" sz="1000" b="0" i="0" u="none" strike="noStrike" kern="1200" cap="none" spc="75"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75" normalizeH="0" baseline="0" noProof="0" dirty="0">
              <a:ln>
                <a:noFill/>
              </a:ln>
              <a:solidFill>
                <a:srgbClr val="000000"/>
              </a:solidFill>
              <a:effectLst/>
              <a:uLnTx/>
              <a:uFillTx/>
              <a:latin typeface="Arial"/>
              <a:ea typeface="+mn-ea"/>
              <a:cs typeface="Arial"/>
            </a:endParaRPr>
          </a:p>
        </p:txBody>
      </p:sp>
      <p:sp>
        <p:nvSpPr>
          <p:cNvPr id="19" name="Google Shape;133;p15">
            <a:extLst>
              <a:ext uri="{FF2B5EF4-FFF2-40B4-BE49-F238E27FC236}">
                <a16:creationId xmlns:a16="http://schemas.microsoft.com/office/drawing/2014/main" id="{634B71B9-C959-49AA-A809-65F91971E850}"/>
              </a:ext>
            </a:extLst>
          </p:cNvPr>
          <p:cNvSpPr txBox="1"/>
          <p:nvPr/>
        </p:nvSpPr>
        <p:spPr>
          <a:xfrm>
            <a:off x="7016197" y="3134255"/>
            <a:ext cx="1546794" cy="688000"/>
          </a:xfrm>
          <a:prstGeom prst="rect">
            <a:avLst/>
          </a:prstGeom>
          <a:noFill/>
          <a:ln>
            <a:noFill/>
          </a:ln>
        </p:spPr>
        <p:txBody>
          <a:bodyPr spcFirstLastPara="1" wrap="square" lIns="121900" tIns="121900" rIns="121900" bIns="121900" anchor="t" anchorCtr="0">
            <a:noAutofit/>
          </a:bodyPr>
          <a:lstStyle>
            <a:defPPr>
              <a:defRPr lang="en-US"/>
            </a:defPPr>
            <a:lvl1pPr algn="ctr">
              <a:buClr>
                <a:srgbClr val="000000"/>
              </a:buClr>
              <a:buSzPts val="1600"/>
              <a:defRPr sz="1200" b="1"/>
            </a:lvl1pPr>
          </a:lstStyle>
          <a:p>
            <a:pPr marL="0" marR="0" lvl="0" indent="0" algn="ctr" defTabSz="914400" rtl="0" eaLnBrk="1" fontAlgn="auto" latinLnBrk="0" hangingPunct="1">
              <a:lnSpc>
                <a:spcPct val="100000"/>
              </a:lnSpc>
              <a:spcBef>
                <a:spcPts val="0"/>
              </a:spcBef>
              <a:spcAft>
                <a:spcPts val="0"/>
              </a:spcAft>
              <a:buClr>
                <a:srgbClr val="000000"/>
              </a:buClr>
              <a:buSzPts val="1600"/>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sym typeface="Arial"/>
              </a:rPr>
              <a:t>Budget </a:t>
            </a:r>
          </a:p>
          <a:p>
            <a:pPr marL="0" marR="0" lvl="0" indent="0" algn="ctr" defTabSz="914400" rtl="0" eaLnBrk="1" fontAlgn="auto" latinLnBrk="0" hangingPunct="1">
              <a:lnSpc>
                <a:spcPct val="100000"/>
              </a:lnSpc>
              <a:spcBef>
                <a:spcPts val="0"/>
              </a:spcBef>
              <a:spcAft>
                <a:spcPts val="0"/>
              </a:spcAft>
              <a:buClr>
                <a:srgbClr val="000000"/>
              </a:buClr>
              <a:buSzPts val="1600"/>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sym typeface="Arial"/>
              </a:rPr>
              <a:t>Go-Live</a:t>
            </a:r>
          </a:p>
        </p:txBody>
      </p:sp>
      <p:sp>
        <p:nvSpPr>
          <p:cNvPr id="20" name="Google Shape;133;p15">
            <a:extLst>
              <a:ext uri="{FF2B5EF4-FFF2-40B4-BE49-F238E27FC236}">
                <a16:creationId xmlns:a16="http://schemas.microsoft.com/office/drawing/2014/main" id="{ADA867F3-DAA7-472C-AA51-C906169325DC}"/>
              </a:ext>
            </a:extLst>
          </p:cNvPr>
          <p:cNvSpPr txBox="1"/>
          <p:nvPr/>
        </p:nvSpPr>
        <p:spPr>
          <a:xfrm>
            <a:off x="9091431" y="2751914"/>
            <a:ext cx="2135302" cy="688000"/>
          </a:xfrm>
          <a:prstGeom prst="rect">
            <a:avLst/>
          </a:prstGeom>
          <a:noFill/>
          <a:ln>
            <a:noFill/>
          </a:ln>
        </p:spPr>
        <p:txBody>
          <a:bodyPr spcFirstLastPara="1" wrap="square" lIns="121900" tIns="121900" rIns="121900" bIns="121900" anchor="t" anchorCtr="0">
            <a:noAutofit/>
          </a:bodyPr>
          <a:lstStyle>
            <a:defPPr>
              <a:defRPr lang="en-US"/>
            </a:defPPr>
            <a:lvl1pPr algn="ctr">
              <a:buClr>
                <a:srgbClr val="000000"/>
              </a:buClr>
              <a:buSzPts val="1600"/>
              <a:defRPr sz="1200" b="1"/>
            </a:lvl1pPr>
          </a:lstStyle>
          <a:p>
            <a:pPr marL="0" marR="0" lvl="0" indent="0" algn="ctr" defTabSz="914400" rtl="0" eaLnBrk="1" fontAlgn="auto" latinLnBrk="0" hangingPunct="1">
              <a:lnSpc>
                <a:spcPct val="100000"/>
              </a:lnSpc>
              <a:spcBef>
                <a:spcPts val="0"/>
              </a:spcBef>
              <a:spcAft>
                <a:spcPts val="0"/>
              </a:spcAft>
              <a:buClr>
                <a:srgbClr val="000000"/>
              </a:buClr>
              <a:buSzPts val="1600"/>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sym typeface="Arial"/>
              </a:rPr>
              <a:t>HR/Payroll, </a:t>
            </a:r>
          </a:p>
          <a:p>
            <a:pPr marL="0" marR="0" lvl="0" indent="0" algn="ctr" defTabSz="914400" rtl="0" eaLnBrk="1" fontAlgn="auto" latinLnBrk="0" hangingPunct="1">
              <a:lnSpc>
                <a:spcPct val="100000"/>
              </a:lnSpc>
              <a:spcBef>
                <a:spcPts val="0"/>
              </a:spcBef>
              <a:spcAft>
                <a:spcPts val="0"/>
              </a:spcAft>
              <a:buClr>
                <a:srgbClr val="000000"/>
              </a:buClr>
              <a:buSzPts val="1600"/>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sym typeface="Arial"/>
              </a:rPr>
              <a:t>Finance, Post-Award </a:t>
            </a:r>
          </a:p>
          <a:p>
            <a:pPr marL="0" marR="0" lvl="0" indent="0" algn="ctr" defTabSz="914400" rtl="0" eaLnBrk="1" fontAlgn="auto" latinLnBrk="0" hangingPunct="1">
              <a:lnSpc>
                <a:spcPct val="100000"/>
              </a:lnSpc>
              <a:spcBef>
                <a:spcPts val="0"/>
              </a:spcBef>
              <a:spcAft>
                <a:spcPts val="0"/>
              </a:spcAft>
              <a:buClr>
                <a:srgbClr val="000000"/>
              </a:buClr>
              <a:buSzPts val="1600"/>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sym typeface="Arial"/>
              </a:rPr>
              <a:t>Go-Live</a:t>
            </a:r>
          </a:p>
        </p:txBody>
      </p:sp>
      <p:sp>
        <p:nvSpPr>
          <p:cNvPr id="21" name="Star: 5 Points 20">
            <a:extLst>
              <a:ext uri="{FF2B5EF4-FFF2-40B4-BE49-F238E27FC236}">
                <a16:creationId xmlns:a16="http://schemas.microsoft.com/office/drawing/2014/main" id="{04F6D660-EFA7-44EB-8F43-6AEFD96EF01C}"/>
              </a:ext>
            </a:extLst>
          </p:cNvPr>
          <p:cNvSpPr/>
          <p:nvPr/>
        </p:nvSpPr>
        <p:spPr>
          <a:xfrm>
            <a:off x="7534326" y="3832070"/>
            <a:ext cx="510536" cy="443198"/>
          </a:xfrm>
          <a:prstGeom prst="star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Arrow: Down 1">
            <a:extLst>
              <a:ext uri="{FF2B5EF4-FFF2-40B4-BE49-F238E27FC236}">
                <a16:creationId xmlns:a16="http://schemas.microsoft.com/office/drawing/2014/main" id="{EC354953-FF77-4C99-86F5-767960D2D6E9}"/>
              </a:ext>
            </a:extLst>
          </p:cNvPr>
          <p:cNvSpPr/>
          <p:nvPr/>
        </p:nvSpPr>
        <p:spPr>
          <a:xfrm>
            <a:off x="2215953" y="3404578"/>
            <a:ext cx="510536" cy="835354"/>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2170049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82CEDEB3-92A4-4376-A5AA-C2418E62991D}"/>
              </a:ext>
            </a:extLst>
          </p:cNvPr>
          <p:cNvPicPr>
            <a:picLocks noChangeAspect="1"/>
          </p:cNvPicPr>
          <p:nvPr/>
        </p:nvPicPr>
        <p:blipFill rotWithShape="1">
          <a:blip r:embed="rId2"/>
          <a:srcRect t="16969" r="5568" b="7914"/>
          <a:stretch/>
        </p:blipFill>
        <p:spPr>
          <a:xfrm>
            <a:off x="3590746" y="2294799"/>
            <a:ext cx="8428340" cy="4469492"/>
          </a:xfrm>
          <a:prstGeom prst="rect">
            <a:avLst/>
          </a:prstGeom>
        </p:spPr>
      </p:pic>
      <p:sp>
        <p:nvSpPr>
          <p:cNvPr id="4" name="Title 5">
            <a:extLst>
              <a:ext uri="{FF2B5EF4-FFF2-40B4-BE49-F238E27FC236}">
                <a16:creationId xmlns:a16="http://schemas.microsoft.com/office/drawing/2014/main" id="{3A6390E6-25C2-4566-83B3-BFEA1CDAFA98}"/>
              </a:ext>
            </a:extLst>
          </p:cNvPr>
          <p:cNvSpPr>
            <a:spLocks noGrp="1"/>
          </p:cNvSpPr>
          <p:nvPr>
            <p:ph type="title"/>
          </p:nvPr>
        </p:nvSpPr>
        <p:spPr>
          <a:xfrm>
            <a:off x="288422" y="261973"/>
            <a:ext cx="11276013" cy="443198"/>
          </a:xfrm>
        </p:spPr>
        <p:txBody>
          <a:bodyPr/>
          <a:lstStyle/>
          <a:p>
            <a:r>
              <a:rPr lang="en-US" sz="2800" b="1" dirty="0">
                <a:solidFill>
                  <a:schemeClr val="tx1"/>
                </a:solidFill>
                <a:latin typeface="Arial" panose="020B0604020202020204" pitchFamily="34" charset="0"/>
                <a:cs typeface="Arial" panose="020B0604020202020204" pitchFamily="34" charset="0"/>
              </a:rPr>
              <a:t>What </a:t>
            </a:r>
            <a:r>
              <a:rPr lang="en-US" sz="2800" b="1" i="1" dirty="0">
                <a:solidFill>
                  <a:schemeClr val="tx1"/>
                </a:solidFill>
                <a:latin typeface="Arial" panose="020B0604020202020204" pitchFamily="34" charset="0"/>
                <a:cs typeface="Arial" panose="020B0604020202020204" pitchFamily="34" charset="0"/>
              </a:rPr>
              <a:t>is</a:t>
            </a:r>
            <a:r>
              <a:rPr lang="en-US" sz="2800" b="1" dirty="0">
                <a:solidFill>
                  <a:schemeClr val="tx1"/>
                </a:solidFill>
                <a:latin typeface="Arial" panose="020B0604020202020204" pitchFamily="34" charset="0"/>
                <a:cs typeface="Arial" panose="020B0604020202020204" pitchFamily="34" charset="0"/>
              </a:rPr>
              <a:t> the Discovery phase? </a:t>
            </a:r>
          </a:p>
        </p:txBody>
      </p:sp>
      <p:sp>
        <p:nvSpPr>
          <p:cNvPr id="7" name="TextBox 6">
            <a:extLst>
              <a:ext uri="{FF2B5EF4-FFF2-40B4-BE49-F238E27FC236}">
                <a16:creationId xmlns:a16="http://schemas.microsoft.com/office/drawing/2014/main" id="{AC0F2477-DBF1-4C1A-9DED-7D149EC630EA}"/>
              </a:ext>
            </a:extLst>
          </p:cNvPr>
          <p:cNvSpPr txBox="1"/>
          <p:nvPr/>
        </p:nvSpPr>
        <p:spPr>
          <a:xfrm>
            <a:off x="288422" y="1143001"/>
            <a:ext cx="11463042" cy="4247317"/>
          </a:xfrm>
          <a:prstGeom prst="rect">
            <a:avLst/>
          </a:prstGeom>
          <a:noFill/>
        </p:spPr>
        <p:txBody>
          <a:bodyPr wrap="square" lIns="0" rtlCol="0">
            <a:spAutoFit/>
          </a:bodyPr>
          <a:lstStyle/>
          <a:p>
            <a:r>
              <a:rPr lang="en-US" dirty="0"/>
              <a:t>The </a:t>
            </a:r>
            <a:r>
              <a:rPr lang="en-US" b="1" dirty="0"/>
              <a:t>Discovery</a:t>
            </a:r>
            <a:r>
              <a:rPr lang="en-US" dirty="0"/>
              <a:t> phase will lay the foundation for the upcoming larger </a:t>
            </a:r>
            <a:r>
              <a:rPr lang="en-US" b="1" dirty="0"/>
              <a:t>Implementation</a:t>
            </a:r>
            <a:r>
              <a:rPr lang="en-US" dirty="0"/>
              <a:t> phase of the ERP project.</a:t>
            </a:r>
          </a:p>
          <a:p>
            <a:endParaRPr lang="en-US" dirty="0"/>
          </a:p>
          <a:p>
            <a:endParaRPr lang="en-US" b="1" dirty="0"/>
          </a:p>
          <a:p>
            <a:r>
              <a:rPr lang="en-US" b="1" dirty="0"/>
              <a:t>Goals </a:t>
            </a:r>
            <a:endParaRPr lang="en-US" sz="1800" b="0" i="0" u="none" strike="noStrike" dirty="0">
              <a:solidFill>
                <a:srgbClr val="000000"/>
              </a:solidFill>
              <a:effectLst/>
              <a:latin typeface="Arial" panose="020B0604020202020204" pitchFamily="34" charset="0"/>
            </a:endParaRPr>
          </a:p>
          <a:p>
            <a:pPr marL="228600" indent="-228600">
              <a:buFont typeface="Wingdings" panose="05000000000000000000" pitchFamily="2" charset="2"/>
              <a:buChar char="§"/>
            </a:pPr>
            <a:r>
              <a:rPr lang="en-US" dirty="0">
                <a:solidFill>
                  <a:srgbClr val="000000"/>
                </a:solidFill>
                <a:latin typeface="Arial" panose="020B0604020202020204" pitchFamily="34" charset="0"/>
              </a:rPr>
              <a:t>Define project scope</a:t>
            </a:r>
          </a:p>
          <a:p>
            <a:pPr marL="228600" indent="-228600">
              <a:buFont typeface="Wingdings" panose="05000000000000000000" pitchFamily="2" charset="2"/>
              <a:buChar char="§"/>
            </a:pPr>
            <a:r>
              <a:rPr lang="en-US" sz="1800" b="0" i="0" u="none" strike="noStrike" dirty="0">
                <a:solidFill>
                  <a:srgbClr val="000000"/>
                </a:solidFill>
                <a:effectLst/>
                <a:latin typeface="Arial" panose="020B0604020202020204" pitchFamily="34" charset="0"/>
              </a:rPr>
              <a:t>Confirm priorities</a:t>
            </a:r>
          </a:p>
          <a:p>
            <a:pPr marL="228600" indent="-228600">
              <a:buFont typeface="Wingdings" panose="05000000000000000000" pitchFamily="2" charset="2"/>
              <a:buChar char="§"/>
            </a:pPr>
            <a:r>
              <a:rPr lang="en-US" dirty="0">
                <a:solidFill>
                  <a:srgbClr val="000000"/>
                </a:solidFill>
                <a:latin typeface="Arial" panose="020B0604020202020204" pitchFamily="34" charset="0"/>
              </a:rPr>
              <a:t>Re</a:t>
            </a:r>
            <a:r>
              <a:rPr lang="en-US" sz="1800" b="0" i="0" u="none" strike="noStrike" dirty="0">
                <a:solidFill>
                  <a:srgbClr val="000000"/>
                </a:solidFill>
                <a:effectLst/>
                <a:latin typeface="Arial" panose="020B0604020202020204" pitchFamily="34" charset="0"/>
              </a:rPr>
              <a:t>fine our implementation strategy</a:t>
            </a:r>
          </a:p>
          <a:p>
            <a:endParaRPr lang="en-US" dirty="0">
              <a:solidFill>
                <a:srgbClr val="000000"/>
              </a:solidFill>
              <a:latin typeface="Arial" panose="020B0604020202020204" pitchFamily="34" charset="0"/>
            </a:endParaRPr>
          </a:p>
          <a:p>
            <a:r>
              <a:rPr lang="en-US" b="1" dirty="0">
                <a:solidFill>
                  <a:srgbClr val="000000"/>
                </a:solidFill>
                <a:latin typeface="Arial" panose="020B0604020202020204" pitchFamily="34" charset="0"/>
              </a:rPr>
              <a:t>Focus Areas</a:t>
            </a:r>
          </a:p>
          <a:p>
            <a:pPr marL="228600" indent="-228600">
              <a:buFont typeface="Wingdings" panose="05000000000000000000" pitchFamily="2" charset="2"/>
              <a:buChar char="§"/>
            </a:pPr>
            <a:r>
              <a:rPr lang="en-US" dirty="0">
                <a:solidFill>
                  <a:srgbClr val="000000"/>
                </a:solidFill>
                <a:latin typeface="Arial" panose="020B0604020202020204" pitchFamily="34" charset="0"/>
              </a:rPr>
              <a:t>Scope Analysis</a:t>
            </a:r>
          </a:p>
          <a:p>
            <a:pPr marL="228600" indent="-228600">
              <a:buFont typeface="Wingdings" panose="05000000000000000000" pitchFamily="2" charset="2"/>
              <a:buChar char="§"/>
            </a:pPr>
            <a:r>
              <a:rPr lang="en-US" dirty="0">
                <a:solidFill>
                  <a:srgbClr val="000000"/>
                </a:solidFill>
                <a:latin typeface="Arial" panose="020B0604020202020204" pitchFamily="34" charset="0"/>
              </a:rPr>
              <a:t>Chart of Accounts</a:t>
            </a:r>
          </a:p>
          <a:p>
            <a:pPr marL="228600" indent="-228600">
              <a:buFont typeface="Wingdings" panose="05000000000000000000" pitchFamily="2" charset="2"/>
              <a:buChar char="§"/>
            </a:pPr>
            <a:r>
              <a:rPr lang="en-US" dirty="0">
                <a:solidFill>
                  <a:srgbClr val="000000"/>
                </a:solidFill>
                <a:latin typeface="Arial" panose="020B0604020202020204" pitchFamily="34" charset="0"/>
              </a:rPr>
              <a:t>Business Process Pilots</a:t>
            </a:r>
          </a:p>
          <a:p>
            <a:pPr marL="228600" indent="-228600">
              <a:buFont typeface="Wingdings" panose="05000000000000000000" pitchFamily="2" charset="2"/>
              <a:buChar char="§"/>
            </a:pPr>
            <a:r>
              <a:rPr lang="en-US" dirty="0">
                <a:solidFill>
                  <a:srgbClr val="000000"/>
                </a:solidFill>
                <a:latin typeface="Arial" panose="020B0604020202020204" pitchFamily="34" charset="0"/>
              </a:rPr>
              <a:t>Project Management</a:t>
            </a:r>
          </a:p>
          <a:p>
            <a:pPr marL="228600" indent="-228600">
              <a:buFont typeface="Wingdings" panose="05000000000000000000" pitchFamily="2" charset="2"/>
              <a:buChar char="§"/>
            </a:pPr>
            <a:r>
              <a:rPr lang="en-US" dirty="0">
                <a:solidFill>
                  <a:srgbClr val="000000"/>
                </a:solidFill>
                <a:latin typeface="Arial" panose="020B0604020202020204" pitchFamily="34" charset="0"/>
              </a:rPr>
              <a:t>Change Management</a:t>
            </a:r>
          </a:p>
          <a:p>
            <a:pPr marL="228600" indent="-228600">
              <a:buFont typeface="Wingdings" panose="05000000000000000000" pitchFamily="2" charset="2"/>
              <a:buChar char="§"/>
            </a:pPr>
            <a:r>
              <a:rPr lang="en-US" dirty="0">
                <a:solidFill>
                  <a:srgbClr val="000000"/>
                </a:solidFill>
                <a:latin typeface="Arial" panose="020B0604020202020204" pitchFamily="34" charset="0"/>
              </a:rPr>
              <a:t>Integrations, Data, &amp; Reports</a:t>
            </a:r>
            <a:endParaRPr lang="en-US" dirty="0"/>
          </a:p>
        </p:txBody>
      </p:sp>
      <p:cxnSp>
        <p:nvCxnSpPr>
          <p:cNvPr id="37" name="Straight Connector 36">
            <a:extLst>
              <a:ext uri="{FF2B5EF4-FFF2-40B4-BE49-F238E27FC236}">
                <a16:creationId xmlns:a16="http://schemas.microsoft.com/office/drawing/2014/main" id="{8A4261F3-A329-4DFC-A01C-F0DA50E0ECF5}"/>
              </a:ext>
            </a:extLst>
          </p:cNvPr>
          <p:cNvCxnSpPr>
            <a:cxnSpLocks/>
          </p:cNvCxnSpPr>
          <p:nvPr/>
        </p:nvCxnSpPr>
        <p:spPr>
          <a:xfrm>
            <a:off x="288422" y="1714500"/>
            <a:ext cx="11385118" cy="0"/>
          </a:xfrm>
          <a:prstGeom prst="line">
            <a:avLst/>
          </a:prstGeom>
          <a:ln w="38100">
            <a:solidFill>
              <a:schemeClr val="accent1">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9731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DF90D77C-45A4-4828-94AB-8BFE596F946C}"/>
              </a:ext>
            </a:extLst>
          </p:cNvPr>
          <p:cNvSpPr>
            <a:spLocks noGrp="1"/>
          </p:cNvSpPr>
          <p:nvPr>
            <p:ph type="title"/>
          </p:nvPr>
        </p:nvSpPr>
        <p:spPr>
          <a:xfrm>
            <a:off x="186560" y="249027"/>
            <a:ext cx="11276013" cy="443198"/>
          </a:xfrm>
        </p:spPr>
        <p:txBody>
          <a:bodyPr/>
          <a:lstStyle/>
          <a:p>
            <a:r>
              <a:rPr lang="en-US" sz="2800" b="1" dirty="0">
                <a:solidFill>
                  <a:schemeClr val="tx1"/>
                </a:solidFill>
                <a:latin typeface="+mn-lt"/>
              </a:rPr>
              <a:t>Discovery Phase: Scope Analysis</a:t>
            </a:r>
          </a:p>
        </p:txBody>
      </p:sp>
      <p:sp>
        <p:nvSpPr>
          <p:cNvPr id="6" name="TextBox 5">
            <a:extLst>
              <a:ext uri="{FF2B5EF4-FFF2-40B4-BE49-F238E27FC236}">
                <a16:creationId xmlns:a16="http://schemas.microsoft.com/office/drawing/2014/main" id="{8EDE7488-DCFC-4963-AAB9-F38E1EA84283}"/>
              </a:ext>
            </a:extLst>
          </p:cNvPr>
          <p:cNvSpPr txBox="1"/>
          <p:nvPr/>
        </p:nvSpPr>
        <p:spPr>
          <a:xfrm>
            <a:off x="11678942" y="6611779"/>
            <a:ext cx="513058" cy="246221"/>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E3E77-BF6D-EE40-8A54-12C90C4E24F6}" type="slidenum">
              <a:rPr kumimoji="0" lang="en-US" sz="1000" b="0" i="0" u="none" strike="noStrike" kern="1200" cap="none" spc="75"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75" normalizeH="0" baseline="0" noProof="0" dirty="0">
              <a:ln>
                <a:noFill/>
              </a:ln>
              <a:solidFill>
                <a:srgbClr val="000000"/>
              </a:solidFill>
              <a:effectLst/>
              <a:uLnTx/>
              <a:uFillTx/>
              <a:latin typeface="Arial"/>
              <a:ea typeface="+mn-ea"/>
              <a:cs typeface="Arial"/>
            </a:endParaRPr>
          </a:p>
        </p:txBody>
      </p:sp>
      <p:sp>
        <p:nvSpPr>
          <p:cNvPr id="2" name="Rectangle: Rounded Corners 1">
            <a:extLst>
              <a:ext uri="{FF2B5EF4-FFF2-40B4-BE49-F238E27FC236}">
                <a16:creationId xmlns:a16="http://schemas.microsoft.com/office/drawing/2014/main" id="{652E2451-32DC-44CD-BFBB-964210E67789}"/>
              </a:ext>
            </a:extLst>
          </p:cNvPr>
          <p:cNvSpPr/>
          <p:nvPr/>
        </p:nvSpPr>
        <p:spPr>
          <a:xfrm>
            <a:off x="5865631" y="1276259"/>
            <a:ext cx="3054861" cy="546847"/>
          </a:xfrm>
          <a:prstGeom prst="roundRect">
            <a:avLst/>
          </a:prstGeom>
          <a:solidFill>
            <a:srgbClr val="3555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t>Academic/Faculty Administration</a:t>
            </a:r>
          </a:p>
        </p:txBody>
      </p:sp>
      <p:sp>
        <p:nvSpPr>
          <p:cNvPr id="7" name="Rectangle: Rounded Corners 6">
            <a:extLst>
              <a:ext uri="{FF2B5EF4-FFF2-40B4-BE49-F238E27FC236}">
                <a16:creationId xmlns:a16="http://schemas.microsoft.com/office/drawing/2014/main" id="{73B9AF1E-F967-42BA-AB28-F6FA4C4CD97D}"/>
              </a:ext>
            </a:extLst>
          </p:cNvPr>
          <p:cNvSpPr/>
          <p:nvPr/>
        </p:nvSpPr>
        <p:spPr>
          <a:xfrm>
            <a:off x="5865631" y="1972483"/>
            <a:ext cx="3054861" cy="546847"/>
          </a:xfrm>
          <a:prstGeom prst="roundRect">
            <a:avLst/>
          </a:prstGeom>
          <a:solidFill>
            <a:srgbClr val="3555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t>Annual Salary Review (ASR)</a:t>
            </a:r>
          </a:p>
        </p:txBody>
      </p:sp>
      <p:sp>
        <p:nvSpPr>
          <p:cNvPr id="9" name="Rectangle: Rounded Corners 8">
            <a:extLst>
              <a:ext uri="{FF2B5EF4-FFF2-40B4-BE49-F238E27FC236}">
                <a16:creationId xmlns:a16="http://schemas.microsoft.com/office/drawing/2014/main" id="{639B6383-1B4F-437A-9A09-A49CDFE96F2B}"/>
              </a:ext>
            </a:extLst>
          </p:cNvPr>
          <p:cNvSpPr/>
          <p:nvPr/>
        </p:nvSpPr>
        <p:spPr>
          <a:xfrm>
            <a:off x="5865631" y="4061155"/>
            <a:ext cx="3054861" cy="546847"/>
          </a:xfrm>
          <a:prstGeom prst="roundRect">
            <a:avLst/>
          </a:prstGeom>
          <a:solidFill>
            <a:srgbClr val="3555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t>Benefits scholarship applications</a:t>
            </a:r>
          </a:p>
        </p:txBody>
      </p:sp>
      <p:sp>
        <p:nvSpPr>
          <p:cNvPr id="10" name="Rectangle: Rounded Corners 9">
            <a:extLst>
              <a:ext uri="{FF2B5EF4-FFF2-40B4-BE49-F238E27FC236}">
                <a16:creationId xmlns:a16="http://schemas.microsoft.com/office/drawing/2014/main" id="{33980344-6F6E-44D1-85CD-F001DA2454D9}"/>
              </a:ext>
            </a:extLst>
          </p:cNvPr>
          <p:cNvSpPr/>
          <p:nvPr/>
        </p:nvSpPr>
        <p:spPr>
          <a:xfrm>
            <a:off x="5865631" y="2668707"/>
            <a:ext cx="3054861" cy="546847"/>
          </a:xfrm>
          <a:prstGeom prst="roundRect">
            <a:avLst/>
          </a:prstGeom>
          <a:solidFill>
            <a:srgbClr val="3555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t>Applicant Tracking</a:t>
            </a:r>
          </a:p>
        </p:txBody>
      </p:sp>
      <p:sp>
        <p:nvSpPr>
          <p:cNvPr id="12" name="Rectangle: Rounded Corners 11">
            <a:extLst>
              <a:ext uri="{FF2B5EF4-FFF2-40B4-BE49-F238E27FC236}">
                <a16:creationId xmlns:a16="http://schemas.microsoft.com/office/drawing/2014/main" id="{8EDEADFF-5507-428B-BF75-6E228391278D}"/>
              </a:ext>
            </a:extLst>
          </p:cNvPr>
          <p:cNvSpPr/>
          <p:nvPr/>
        </p:nvSpPr>
        <p:spPr>
          <a:xfrm>
            <a:off x="5865631" y="3364931"/>
            <a:ext cx="3054861" cy="546847"/>
          </a:xfrm>
          <a:prstGeom prst="roundRect">
            <a:avLst/>
          </a:prstGeom>
          <a:solidFill>
            <a:srgbClr val="3555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t>Appointment processing transactions (APR)</a:t>
            </a:r>
          </a:p>
        </p:txBody>
      </p:sp>
      <p:sp>
        <p:nvSpPr>
          <p:cNvPr id="13" name="Rectangle: Rounded Corners 12">
            <a:extLst>
              <a:ext uri="{FF2B5EF4-FFF2-40B4-BE49-F238E27FC236}">
                <a16:creationId xmlns:a16="http://schemas.microsoft.com/office/drawing/2014/main" id="{E07BAE99-C84C-4312-A0FB-F2A67D1B83F4}"/>
              </a:ext>
            </a:extLst>
          </p:cNvPr>
          <p:cNvSpPr/>
          <p:nvPr/>
        </p:nvSpPr>
        <p:spPr>
          <a:xfrm>
            <a:off x="5865631" y="4757379"/>
            <a:ext cx="3054861" cy="546847"/>
          </a:xfrm>
          <a:prstGeom prst="roundRect">
            <a:avLst/>
          </a:prstGeom>
          <a:solidFill>
            <a:srgbClr val="3555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t>Buy to Pay (B2P)</a:t>
            </a:r>
          </a:p>
        </p:txBody>
      </p:sp>
      <p:sp>
        <p:nvSpPr>
          <p:cNvPr id="14" name="Rectangle: Rounded Corners 13">
            <a:extLst>
              <a:ext uri="{FF2B5EF4-FFF2-40B4-BE49-F238E27FC236}">
                <a16:creationId xmlns:a16="http://schemas.microsoft.com/office/drawing/2014/main" id="{D8BBD36D-C983-4815-A025-C53B5A72F947}"/>
              </a:ext>
            </a:extLst>
          </p:cNvPr>
          <p:cNvSpPr/>
          <p:nvPr/>
        </p:nvSpPr>
        <p:spPr>
          <a:xfrm>
            <a:off x="5865631" y="5453601"/>
            <a:ext cx="3054861" cy="546847"/>
          </a:xfrm>
          <a:prstGeom prst="roundRect">
            <a:avLst/>
          </a:prstGeom>
          <a:solidFill>
            <a:srgbClr val="3555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t>Effort Reporting</a:t>
            </a:r>
          </a:p>
        </p:txBody>
      </p:sp>
      <p:sp>
        <p:nvSpPr>
          <p:cNvPr id="15" name="Rectangle: Rounded Corners 14">
            <a:extLst>
              <a:ext uri="{FF2B5EF4-FFF2-40B4-BE49-F238E27FC236}">
                <a16:creationId xmlns:a16="http://schemas.microsoft.com/office/drawing/2014/main" id="{51C215B2-C4EA-45F7-8FA8-1B7E0F9EAB3B}"/>
              </a:ext>
            </a:extLst>
          </p:cNvPr>
          <p:cNvSpPr/>
          <p:nvPr/>
        </p:nvSpPr>
        <p:spPr>
          <a:xfrm>
            <a:off x="9010141" y="1276259"/>
            <a:ext cx="3054861" cy="546847"/>
          </a:xfrm>
          <a:prstGeom prst="roundRect">
            <a:avLst/>
          </a:prstGeom>
          <a:solidFill>
            <a:srgbClr val="3555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t>Faculty payment plan</a:t>
            </a:r>
          </a:p>
        </p:txBody>
      </p:sp>
      <p:sp>
        <p:nvSpPr>
          <p:cNvPr id="16" name="Rectangle: Rounded Corners 15">
            <a:extLst>
              <a:ext uri="{FF2B5EF4-FFF2-40B4-BE49-F238E27FC236}">
                <a16:creationId xmlns:a16="http://schemas.microsoft.com/office/drawing/2014/main" id="{8AD2625F-C82D-4AB0-AF40-F56044285288}"/>
              </a:ext>
            </a:extLst>
          </p:cNvPr>
          <p:cNvSpPr/>
          <p:nvPr/>
        </p:nvSpPr>
        <p:spPr>
          <a:xfrm>
            <a:off x="9010141" y="1972483"/>
            <a:ext cx="3054861" cy="546847"/>
          </a:xfrm>
          <a:prstGeom prst="roundRect">
            <a:avLst/>
          </a:prstGeom>
          <a:solidFill>
            <a:srgbClr val="3555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t>Learning Management</a:t>
            </a:r>
          </a:p>
        </p:txBody>
      </p:sp>
      <p:sp>
        <p:nvSpPr>
          <p:cNvPr id="17" name="Rectangle: Rounded Corners 16">
            <a:extLst>
              <a:ext uri="{FF2B5EF4-FFF2-40B4-BE49-F238E27FC236}">
                <a16:creationId xmlns:a16="http://schemas.microsoft.com/office/drawing/2014/main" id="{29D01D37-C704-4FE0-B062-D5F9526EBA2F}"/>
              </a:ext>
            </a:extLst>
          </p:cNvPr>
          <p:cNvSpPr/>
          <p:nvPr/>
        </p:nvSpPr>
        <p:spPr>
          <a:xfrm>
            <a:off x="9010141" y="4061155"/>
            <a:ext cx="3054861" cy="546847"/>
          </a:xfrm>
          <a:prstGeom prst="roundRect">
            <a:avLst/>
          </a:prstGeom>
          <a:solidFill>
            <a:srgbClr val="3555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t>Performance Management</a:t>
            </a:r>
          </a:p>
        </p:txBody>
      </p:sp>
      <p:sp>
        <p:nvSpPr>
          <p:cNvPr id="18" name="Rectangle: Rounded Corners 17">
            <a:extLst>
              <a:ext uri="{FF2B5EF4-FFF2-40B4-BE49-F238E27FC236}">
                <a16:creationId xmlns:a16="http://schemas.microsoft.com/office/drawing/2014/main" id="{BC8832E7-9ADE-4D98-9EE7-0A12ABB966E8}"/>
              </a:ext>
            </a:extLst>
          </p:cNvPr>
          <p:cNvSpPr/>
          <p:nvPr/>
        </p:nvSpPr>
        <p:spPr>
          <a:xfrm>
            <a:off x="9010141" y="2668707"/>
            <a:ext cx="3054861" cy="546847"/>
          </a:xfrm>
          <a:prstGeom prst="roundRect">
            <a:avLst/>
          </a:prstGeom>
          <a:solidFill>
            <a:srgbClr val="3555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t>Leave &amp; Absence Management</a:t>
            </a:r>
          </a:p>
        </p:txBody>
      </p:sp>
      <p:sp>
        <p:nvSpPr>
          <p:cNvPr id="19" name="Rectangle: Rounded Corners 18">
            <a:extLst>
              <a:ext uri="{FF2B5EF4-FFF2-40B4-BE49-F238E27FC236}">
                <a16:creationId xmlns:a16="http://schemas.microsoft.com/office/drawing/2014/main" id="{3874E0FC-D295-4B41-97BA-8C68FE7EF3E9}"/>
              </a:ext>
            </a:extLst>
          </p:cNvPr>
          <p:cNvSpPr/>
          <p:nvPr/>
        </p:nvSpPr>
        <p:spPr>
          <a:xfrm>
            <a:off x="9010141" y="3364931"/>
            <a:ext cx="3054861" cy="546847"/>
          </a:xfrm>
          <a:prstGeom prst="roundRect">
            <a:avLst/>
          </a:prstGeom>
          <a:solidFill>
            <a:srgbClr val="3555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t>Organizational Hierarchy</a:t>
            </a:r>
          </a:p>
        </p:txBody>
      </p:sp>
      <p:sp>
        <p:nvSpPr>
          <p:cNvPr id="20" name="Rectangle: Rounded Corners 19">
            <a:extLst>
              <a:ext uri="{FF2B5EF4-FFF2-40B4-BE49-F238E27FC236}">
                <a16:creationId xmlns:a16="http://schemas.microsoft.com/office/drawing/2014/main" id="{EABA024A-00DC-4779-A8A3-F9E8BE936643}"/>
              </a:ext>
            </a:extLst>
          </p:cNvPr>
          <p:cNvSpPr/>
          <p:nvPr/>
        </p:nvSpPr>
        <p:spPr>
          <a:xfrm>
            <a:off x="9010141" y="4757379"/>
            <a:ext cx="3054861" cy="546847"/>
          </a:xfrm>
          <a:prstGeom prst="roundRect">
            <a:avLst/>
          </a:prstGeom>
          <a:solidFill>
            <a:srgbClr val="3555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t>Position Management</a:t>
            </a:r>
          </a:p>
        </p:txBody>
      </p:sp>
      <p:sp>
        <p:nvSpPr>
          <p:cNvPr id="21" name="Rectangle: Rounded Corners 20">
            <a:extLst>
              <a:ext uri="{FF2B5EF4-FFF2-40B4-BE49-F238E27FC236}">
                <a16:creationId xmlns:a16="http://schemas.microsoft.com/office/drawing/2014/main" id="{F3484830-9E8C-4084-AB7B-AEF575FA5D27}"/>
              </a:ext>
            </a:extLst>
          </p:cNvPr>
          <p:cNvSpPr/>
          <p:nvPr/>
        </p:nvSpPr>
        <p:spPr>
          <a:xfrm>
            <a:off x="9010141" y="5453601"/>
            <a:ext cx="3054861" cy="546847"/>
          </a:xfrm>
          <a:prstGeom prst="roundRect">
            <a:avLst/>
          </a:prstGeom>
          <a:solidFill>
            <a:srgbClr val="3555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t>Records/Document Management</a:t>
            </a:r>
          </a:p>
        </p:txBody>
      </p:sp>
      <p:sp>
        <p:nvSpPr>
          <p:cNvPr id="22" name="TextBox 21">
            <a:extLst>
              <a:ext uri="{FF2B5EF4-FFF2-40B4-BE49-F238E27FC236}">
                <a16:creationId xmlns:a16="http://schemas.microsoft.com/office/drawing/2014/main" id="{6C6CB026-3328-4AE7-9B90-D56A8D4A1925}"/>
              </a:ext>
            </a:extLst>
          </p:cNvPr>
          <p:cNvSpPr txBox="1"/>
          <p:nvPr/>
        </p:nvSpPr>
        <p:spPr>
          <a:xfrm>
            <a:off x="133245" y="1095622"/>
            <a:ext cx="5572963" cy="5324535"/>
          </a:xfrm>
          <a:prstGeom prst="rect">
            <a:avLst/>
          </a:prstGeom>
          <a:noFill/>
        </p:spPr>
        <p:txBody>
          <a:bodyPr wrap="square">
            <a:spAutoFit/>
          </a:bodyPr>
          <a:lstStyle/>
          <a:p>
            <a:r>
              <a:rPr lang="en-US" sz="2000" b="1" i="0" dirty="0">
                <a:solidFill>
                  <a:schemeClr val="tx2">
                    <a:lumMod val="75000"/>
                    <a:lumOff val="25000"/>
                  </a:schemeClr>
                </a:solidFill>
                <a:effectLst/>
              </a:rPr>
              <a:t>WHAT</a:t>
            </a:r>
          </a:p>
          <a:p>
            <a:pPr marL="233363" indent="-233363">
              <a:buFont typeface="Wingdings" panose="05000000000000000000" pitchFamily="2" charset="2"/>
              <a:buChar char="§"/>
            </a:pPr>
            <a:r>
              <a:rPr lang="en-US" sz="2000" b="0" i="0" dirty="0">
                <a:effectLst/>
              </a:rPr>
              <a:t>Key MIT-specific topics across HR/Payroll, Budget, Finance and Post-Award that need scope confirmation and prioritization</a:t>
            </a:r>
          </a:p>
          <a:p>
            <a:pPr marL="285750" indent="-285750">
              <a:buFont typeface="Wingdings" panose="05000000000000000000" pitchFamily="2" charset="2"/>
              <a:buChar char="§"/>
            </a:pPr>
            <a:endParaRPr lang="en-US" sz="2000" dirty="0">
              <a:cs typeface="Segoe UI" panose="020B0502040204020203" pitchFamily="34" charset="0"/>
            </a:endParaRPr>
          </a:p>
          <a:p>
            <a:r>
              <a:rPr lang="en-US" sz="2000" b="1" dirty="0">
                <a:solidFill>
                  <a:schemeClr val="tx2">
                    <a:lumMod val="75000"/>
                    <a:lumOff val="25000"/>
                  </a:schemeClr>
                </a:solidFill>
                <a:cs typeface="Segoe UI" panose="020B0502040204020203" pitchFamily="34" charset="0"/>
              </a:rPr>
              <a:t>GOALS</a:t>
            </a:r>
          </a:p>
          <a:p>
            <a:pPr marL="233363" marR="0" lvl="0" indent="-233363">
              <a:spcBef>
                <a:spcPts val="0"/>
              </a:spcBef>
              <a:spcAft>
                <a:spcPts val="0"/>
              </a:spcAft>
              <a:buFont typeface="Wingdings" panose="05000000000000000000" pitchFamily="2" charset="2"/>
              <a:buChar char="§"/>
              <a:tabLst>
                <a:tab pos="457200" algn="l"/>
              </a:tabLst>
            </a:pPr>
            <a:r>
              <a:rPr lang="en-US" sz="2000" dirty="0"/>
              <a:t>Begin to gather requirements and understand Oracle functionality and best practices.</a:t>
            </a:r>
          </a:p>
          <a:p>
            <a:pPr marL="233363" marR="0" lvl="0" indent="-233363">
              <a:spcBef>
                <a:spcPts val="0"/>
              </a:spcBef>
              <a:spcAft>
                <a:spcPts val="0"/>
              </a:spcAft>
              <a:buFont typeface="Wingdings" panose="05000000000000000000" pitchFamily="2" charset="2"/>
              <a:buChar char="§"/>
              <a:tabLst>
                <a:tab pos="457200" algn="l"/>
              </a:tabLst>
            </a:pPr>
            <a:r>
              <a:rPr lang="en-US" sz="2000" dirty="0"/>
              <a:t>Gather initial community input (DAFs, Administrators, Assistant Deans, Central teams, etc.)</a:t>
            </a:r>
          </a:p>
          <a:p>
            <a:pPr marL="233363" marR="0" lvl="0" indent="-233363">
              <a:spcBef>
                <a:spcPts val="0"/>
              </a:spcBef>
              <a:spcAft>
                <a:spcPts val="0"/>
              </a:spcAft>
              <a:buFont typeface="Wingdings" panose="05000000000000000000" pitchFamily="2" charset="2"/>
              <a:buChar char="§"/>
              <a:tabLst>
                <a:tab pos="457200" algn="l"/>
              </a:tabLst>
            </a:pPr>
            <a:r>
              <a:rPr lang="en-US" sz="2000" dirty="0"/>
              <a:t>Confirm applications, modules, and features for the Implementation phase.</a:t>
            </a:r>
          </a:p>
          <a:p>
            <a:pPr marL="233363" marR="0" lvl="0" indent="-233363">
              <a:spcBef>
                <a:spcPts val="0"/>
              </a:spcBef>
              <a:spcAft>
                <a:spcPts val="0"/>
              </a:spcAft>
              <a:buFont typeface="Wingdings" panose="05000000000000000000" pitchFamily="2" charset="2"/>
              <a:buChar char="§"/>
              <a:tabLst>
                <a:tab pos="457200" algn="l"/>
              </a:tabLst>
            </a:pPr>
            <a:r>
              <a:rPr lang="en-US" sz="2000" b="1" dirty="0"/>
              <a:t>Recommendations and leadership approval on key topics targeted for end of November.</a:t>
            </a:r>
          </a:p>
          <a:p>
            <a:pPr marL="168275" marR="0" lvl="0" indent="-168275">
              <a:spcBef>
                <a:spcPts val="0"/>
              </a:spcBef>
              <a:spcAft>
                <a:spcPts val="0"/>
              </a:spcAft>
              <a:buFont typeface="Arial" panose="020B0604020202020204" pitchFamily="34" charset="0"/>
              <a:buChar char="•"/>
              <a:tabLst>
                <a:tab pos="457200" algn="l"/>
              </a:tabLst>
            </a:pPr>
            <a:endParaRPr lang="en-US" sz="2000" dirty="0">
              <a:cs typeface="Segoe UI" panose="020B0502040204020203" pitchFamily="34" charset="0"/>
            </a:endParaRPr>
          </a:p>
        </p:txBody>
      </p:sp>
    </p:spTree>
    <p:extLst>
      <p:ext uri="{BB962C8B-B14F-4D97-AF65-F5344CB8AC3E}">
        <p14:creationId xmlns:p14="http://schemas.microsoft.com/office/powerpoint/2010/main" val="3282698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DF90D77C-45A4-4828-94AB-8BFE596F946C}"/>
              </a:ext>
            </a:extLst>
          </p:cNvPr>
          <p:cNvSpPr>
            <a:spLocks noGrp="1"/>
          </p:cNvSpPr>
          <p:nvPr>
            <p:ph type="title"/>
          </p:nvPr>
        </p:nvSpPr>
        <p:spPr>
          <a:xfrm>
            <a:off x="186560" y="249027"/>
            <a:ext cx="11276013" cy="443198"/>
          </a:xfrm>
        </p:spPr>
        <p:txBody>
          <a:bodyPr/>
          <a:lstStyle/>
          <a:p>
            <a:r>
              <a:rPr lang="en-US" sz="2800" b="1" dirty="0">
                <a:solidFill>
                  <a:schemeClr val="tx1"/>
                </a:solidFill>
                <a:latin typeface="+mn-lt"/>
              </a:rPr>
              <a:t>Discovery Phase: Chart of Accounts</a:t>
            </a:r>
          </a:p>
        </p:txBody>
      </p:sp>
      <p:sp>
        <p:nvSpPr>
          <p:cNvPr id="6" name="TextBox 5">
            <a:extLst>
              <a:ext uri="{FF2B5EF4-FFF2-40B4-BE49-F238E27FC236}">
                <a16:creationId xmlns:a16="http://schemas.microsoft.com/office/drawing/2014/main" id="{8EDE7488-DCFC-4963-AAB9-F38E1EA84283}"/>
              </a:ext>
            </a:extLst>
          </p:cNvPr>
          <p:cNvSpPr txBox="1"/>
          <p:nvPr/>
        </p:nvSpPr>
        <p:spPr>
          <a:xfrm>
            <a:off x="11687908" y="6606221"/>
            <a:ext cx="513058" cy="246221"/>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E3E77-BF6D-EE40-8A54-12C90C4E24F6}" type="slidenum">
              <a:rPr kumimoji="0" lang="en-US" sz="1000" b="0" i="0" u="none" strike="noStrike" kern="1200" cap="none" spc="75"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75" normalizeH="0" baseline="0" noProof="0" dirty="0">
              <a:ln>
                <a:noFill/>
              </a:ln>
              <a:solidFill>
                <a:srgbClr val="000000"/>
              </a:solidFill>
              <a:effectLst/>
              <a:uLnTx/>
              <a:uFillTx/>
              <a:latin typeface="Arial"/>
              <a:ea typeface="+mn-ea"/>
              <a:cs typeface="Arial"/>
            </a:endParaRPr>
          </a:p>
        </p:txBody>
      </p:sp>
      <p:sp>
        <p:nvSpPr>
          <p:cNvPr id="11" name="TextBox 10">
            <a:extLst>
              <a:ext uri="{FF2B5EF4-FFF2-40B4-BE49-F238E27FC236}">
                <a16:creationId xmlns:a16="http://schemas.microsoft.com/office/drawing/2014/main" id="{DD724436-6378-48D3-88BE-9DD078978A80}"/>
              </a:ext>
            </a:extLst>
          </p:cNvPr>
          <p:cNvSpPr txBox="1"/>
          <p:nvPr/>
        </p:nvSpPr>
        <p:spPr>
          <a:xfrm>
            <a:off x="186560" y="1177826"/>
            <a:ext cx="7568255" cy="5016758"/>
          </a:xfrm>
          <a:prstGeom prst="rect">
            <a:avLst/>
          </a:prstGeom>
          <a:noFill/>
        </p:spPr>
        <p:txBody>
          <a:bodyPr wrap="square">
            <a:spAutoFit/>
          </a:bodyPr>
          <a:lstStyle/>
          <a:p>
            <a:r>
              <a:rPr lang="en-US" sz="2000" b="1" i="0" dirty="0">
                <a:solidFill>
                  <a:schemeClr val="tx2">
                    <a:lumMod val="75000"/>
                    <a:lumOff val="25000"/>
                  </a:schemeClr>
                </a:solidFill>
                <a:effectLst/>
              </a:rPr>
              <a:t>WHAT</a:t>
            </a:r>
          </a:p>
          <a:p>
            <a:pPr marL="233363" indent="-233363">
              <a:buFont typeface="Wingdings" panose="05000000000000000000" pitchFamily="2" charset="2"/>
              <a:buChar char="§"/>
            </a:pPr>
            <a:r>
              <a:rPr lang="en-US" sz="2000" b="0" i="0" dirty="0">
                <a:effectLst/>
              </a:rPr>
              <a:t>Chart of Accounts (COA) is the coding structure that defines an organization’s operations in financial terms (fund centers, profit centers, cost objects, etc.) </a:t>
            </a:r>
          </a:p>
          <a:p>
            <a:pPr marL="233363" indent="-233363">
              <a:buFont typeface="Wingdings" panose="05000000000000000000" pitchFamily="2" charset="2"/>
              <a:buChar char="§"/>
            </a:pPr>
            <a:r>
              <a:rPr lang="en-US" sz="2000" b="0" i="0" dirty="0">
                <a:effectLst/>
              </a:rPr>
              <a:t>COA serves as the building block of the general ledger and financial reporting</a:t>
            </a:r>
            <a:r>
              <a:rPr lang="en-US" sz="2000" dirty="0"/>
              <a:t> organizing </a:t>
            </a:r>
            <a:r>
              <a:rPr lang="en-US" sz="2000" b="0" i="0" dirty="0">
                <a:effectLst/>
              </a:rPr>
              <a:t>business activities using codes and hierarchies to enable financial analysis and reporting.</a:t>
            </a:r>
          </a:p>
          <a:p>
            <a:pPr marL="285750" indent="-285750">
              <a:buFont typeface="Wingdings" panose="05000000000000000000" pitchFamily="2" charset="2"/>
              <a:buChar char="§"/>
            </a:pPr>
            <a:endParaRPr lang="en-US" sz="2000" dirty="0">
              <a:cs typeface="Segoe UI" panose="020B0502040204020203" pitchFamily="34" charset="0"/>
            </a:endParaRPr>
          </a:p>
          <a:p>
            <a:r>
              <a:rPr lang="en-US" sz="2000" b="1" dirty="0">
                <a:solidFill>
                  <a:schemeClr val="tx2">
                    <a:lumMod val="75000"/>
                    <a:lumOff val="25000"/>
                  </a:schemeClr>
                </a:solidFill>
                <a:cs typeface="Segoe UI" panose="020B0502040204020203" pitchFamily="34" charset="0"/>
              </a:rPr>
              <a:t>GOALS</a:t>
            </a:r>
          </a:p>
          <a:p>
            <a:pPr marL="233363" indent="-233363">
              <a:buFont typeface="Wingdings" panose="05000000000000000000" pitchFamily="2" charset="2"/>
              <a:buChar char="§"/>
            </a:pPr>
            <a:r>
              <a:rPr lang="en-US" sz="2000" dirty="0">
                <a:cs typeface="Segoe UI" panose="020B0502040204020203" pitchFamily="34" charset="0"/>
              </a:rPr>
              <a:t>Organize and convene an Advisory Group and Working Group with DLCI participation.</a:t>
            </a:r>
          </a:p>
          <a:p>
            <a:pPr marL="233363" indent="-233363">
              <a:buFont typeface="Wingdings" panose="05000000000000000000" pitchFamily="2" charset="2"/>
              <a:buChar char="§"/>
            </a:pPr>
            <a:r>
              <a:rPr lang="en-US" sz="2000" dirty="0">
                <a:cs typeface="Segoe UI" panose="020B0502040204020203" pitchFamily="34" charset="0"/>
              </a:rPr>
              <a:t>Define current requirements leveraging Oracle’s best practices</a:t>
            </a:r>
          </a:p>
          <a:p>
            <a:pPr marL="233363" indent="-233363">
              <a:buFont typeface="Wingdings" panose="05000000000000000000" pitchFamily="2" charset="2"/>
              <a:buChar char="§"/>
            </a:pPr>
            <a:r>
              <a:rPr lang="en-US" sz="2000" dirty="0">
                <a:cs typeface="Segoe UI" panose="020B0502040204020203" pitchFamily="34" charset="0"/>
              </a:rPr>
              <a:t>Prototype, socialize, and confirm a future-state COA structure.</a:t>
            </a:r>
          </a:p>
          <a:p>
            <a:pPr marL="233363" indent="-233363">
              <a:buFont typeface="Wingdings" panose="05000000000000000000" pitchFamily="2" charset="2"/>
              <a:buChar char="§"/>
            </a:pPr>
            <a:r>
              <a:rPr lang="en-US" sz="2000" dirty="0">
                <a:solidFill>
                  <a:srgbClr val="000000"/>
                </a:solidFill>
                <a:latin typeface="Arial"/>
              </a:rPr>
              <a:t>Establish a strategy for mapping legacy accounting data to the new chart structure.</a:t>
            </a:r>
            <a:r>
              <a:rPr lang="en-US" sz="2000" dirty="0">
                <a:ea typeface="Times New Roman" panose="02020603050405020304" pitchFamily="18" charset="0"/>
                <a:cs typeface="Times New Roman" panose="02020603050405020304" pitchFamily="18" charset="0"/>
              </a:rPr>
              <a:t> </a:t>
            </a:r>
          </a:p>
          <a:p>
            <a:pPr marL="233363" indent="-233363">
              <a:buFont typeface="Wingdings" panose="05000000000000000000" pitchFamily="2" charset="2"/>
              <a:buChar char="§"/>
            </a:pPr>
            <a:r>
              <a:rPr lang="en-US" sz="2000" b="1" dirty="0">
                <a:ea typeface="Times New Roman" panose="02020603050405020304" pitchFamily="18" charset="0"/>
                <a:cs typeface="Times New Roman" panose="02020603050405020304" pitchFamily="18" charset="0"/>
              </a:rPr>
              <a:t>Proposed chart structure targeted for end of November.</a:t>
            </a:r>
            <a:endParaRPr lang="en-US" sz="2000" b="1" dirty="0">
              <a:cs typeface="Segoe UI" panose="020B0502040204020203" pitchFamily="34" charset="0"/>
            </a:endParaRPr>
          </a:p>
        </p:txBody>
      </p:sp>
      <p:pic>
        <p:nvPicPr>
          <p:cNvPr id="13" name="Picture 12">
            <a:extLst>
              <a:ext uri="{FF2B5EF4-FFF2-40B4-BE49-F238E27FC236}">
                <a16:creationId xmlns:a16="http://schemas.microsoft.com/office/drawing/2014/main" id="{3DD5CF3E-F505-46B9-B26E-A8F44CC2A507}"/>
              </a:ext>
            </a:extLst>
          </p:cNvPr>
          <p:cNvPicPr>
            <a:picLocks noChangeAspect="1"/>
          </p:cNvPicPr>
          <p:nvPr/>
        </p:nvPicPr>
        <p:blipFill rotWithShape="1">
          <a:blip r:embed="rId2"/>
          <a:srcRect l="27449" r="31017"/>
          <a:stretch/>
        </p:blipFill>
        <p:spPr>
          <a:xfrm>
            <a:off x="7927729" y="2324"/>
            <a:ext cx="4264271" cy="6858000"/>
          </a:xfrm>
          <a:prstGeom prst="rect">
            <a:avLst/>
          </a:prstGeom>
        </p:spPr>
      </p:pic>
      <p:sp>
        <p:nvSpPr>
          <p:cNvPr id="14" name="TextBox 13">
            <a:extLst>
              <a:ext uri="{FF2B5EF4-FFF2-40B4-BE49-F238E27FC236}">
                <a16:creationId xmlns:a16="http://schemas.microsoft.com/office/drawing/2014/main" id="{90CEFECE-BFBF-4FB5-BD66-80C19C8EF911}"/>
              </a:ext>
            </a:extLst>
          </p:cNvPr>
          <p:cNvSpPr txBox="1"/>
          <p:nvPr/>
        </p:nvSpPr>
        <p:spPr>
          <a:xfrm>
            <a:off x="11678942" y="6611779"/>
            <a:ext cx="513058" cy="246221"/>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E3E77-BF6D-EE40-8A54-12C90C4E24F6}" type="slidenum">
              <a:rPr kumimoji="0" lang="en-US" sz="1000" b="0" i="0" u="none" strike="noStrike" kern="1200" cap="none" spc="75" normalizeH="0" baseline="0" noProof="0" smtClean="0">
                <a:ln>
                  <a:noFill/>
                </a:ln>
                <a:solidFill>
                  <a:schemeClr val="bg1"/>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75" normalizeH="0" baseline="0" noProof="0" dirty="0">
              <a:ln>
                <a:noFill/>
              </a:ln>
              <a:solidFill>
                <a:schemeClr val="bg1"/>
              </a:solidFill>
              <a:effectLst/>
              <a:uLnTx/>
              <a:uFillTx/>
              <a:latin typeface="Arial"/>
              <a:ea typeface="+mn-ea"/>
              <a:cs typeface="Arial"/>
            </a:endParaRPr>
          </a:p>
        </p:txBody>
      </p:sp>
    </p:spTree>
    <p:extLst>
      <p:ext uri="{BB962C8B-B14F-4D97-AF65-F5344CB8AC3E}">
        <p14:creationId xmlns:p14="http://schemas.microsoft.com/office/powerpoint/2010/main" val="1757414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EB86394-7349-43A0-8456-9BB284E61934}"/>
              </a:ext>
            </a:extLst>
          </p:cNvPr>
          <p:cNvPicPr>
            <a:picLocks noChangeAspect="1"/>
          </p:cNvPicPr>
          <p:nvPr/>
        </p:nvPicPr>
        <p:blipFill rotWithShape="1">
          <a:blip r:embed="rId2"/>
          <a:srcRect r="5173"/>
          <a:stretch/>
        </p:blipFill>
        <p:spPr>
          <a:xfrm>
            <a:off x="7358617" y="1813356"/>
            <a:ext cx="4796291" cy="3371965"/>
          </a:xfrm>
          <a:prstGeom prst="rect">
            <a:avLst/>
          </a:prstGeom>
        </p:spPr>
      </p:pic>
      <p:sp>
        <p:nvSpPr>
          <p:cNvPr id="4" name="Title 5">
            <a:extLst>
              <a:ext uri="{FF2B5EF4-FFF2-40B4-BE49-F238E27FC236}">
                <a16:creationId xmlns:a16="http://schemas.microsoft.com/office/drawing/2014/main" id="{DF90D77C-45A4-4828-94AB-8BFE596F946C}"/>
              </a:ext>
            </a:extLst>
          </p:cNvPr>
          <p:cNvSpPr>
            <a:spLocks noGrp="1"/>
          </p:cNvSpPr>
          <p:nvPr>
            <p:ph type="title"/>
          </p:nvPr>
        </p:nvSpPr>
        <p:spPr>
          <a:xfrm>
            <a:off x="186560" y="249027"/>
            <a:ext cx="11276013" cy="443198"/>
          </a:xfrm>
        </p:spPr>
        <p:txBody>
          <a:bodyPr/>
          <a:lstStyle/>
          <a:p>
            <a:r>
              <a:rPr lang="en-US" sz="2800" b="1" dirty="0">
                <a:solidFill>
                  <a:schemeClr val="tx1"/>
                </a:solidFill>
                <a:latin typeface="+mn-lt"/>
              </a:rPr>
              <a:t>Discovery Phase: Business Process Pilots</a:t>
            </a:r>
          </a:p>
        </p:txBody>
      </p:sp>
      <p:sp>
        <p:nvSpPr>
          <p:cNvPr id="6" name="TextBox 5">
            <a:extLst>
              <a:ext uri="{FF2B5EF4-FFF2-40B4-BE49-F238E27FC236}">
                <a16:creationId xmlns:a16="http://schemas.microsoft.com/office/drawing/2014/main" id="{8EDE7488-DCFC-4963-AAB9-F38E1EA84283}"/>
              </a:ext>
            </a:extLst>
          </p:cNvPr>
          <p:cNvSpPr txBox="1"/>
          <p:nvPr/>
        </p:nvSpPr>
        <p:spPr>
          <a:xfrm>
            <a:off x="11687908" y="6606221"/>
            <a:ext cx="513058" cy="246221"/>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E3E77-BF6D-EE40-8A54-12C90C4E24F6}" type="slidenum">
              <a:rPr kumimoji="0" lang="en-US" sz="1000" b="0" i="0" u="none" strike="noStrike" kern="1200" cap="none" spc="75" normalizeH="0" baseline="0" noProof="0" smtClean="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75" normalizeH="0" baseline="0" noProof="0" dirty="0">
              <a:ln>
                <a:noFill/>
              </a:ln>
              <a:solidFill>
                <a:srgbClr val="000000"/>
              </a:solidFill>
              <a:effectLst/>
              <a:uLnTx/>
              <a:uFillTx/>
              <a:latin typeface="Arial"/>
              <a:ea typeface="+mn-ea"/>
              <a:cs typeface="Arial"/>
            </a:endParaRPr>
          </a:p>
        </p:txBody>
      </p:sp>
      <p:sp>
        <p:nvSpPr>
          <p:cNvPr id="9" name="TextBox 8">
            <a:extLst>
              <a:ext uri="{FF2B5EF4-FFF2-40B4-BE49-F238E27FC236}">
                <a16:creationId xmlns:a16="http://schemas.microsoft.com/office/drawing/2014/main" id="{C2FF3739-6396-4BF2-9386-11DFED04D1AD}"/>
              </a:ext>
            </a:extLst>
          </p:cNvPr>
          <p:cNvSpPr txBox="1"/>
          <p:nvPr/>
        </p:nvSpPr>
        <p:spPr>
          <a:xfrm>
            <a:off x="186559" y="912363"/>
            <a:ext cx="7594633" cy="5693866"/>
          </a:xfrm>
          <a:prstGeom prst="rect">
            <a:avLst/>
          </a:prstGeom>
          <a:noFill/>
        </p:spPr>
        <p:txBody>
          <a:bodyPr wrap="square">
            <a:spAutoFit/>
          </a:bodyPr>
          <a:lstStyle/>
          <a:p>
            <a:pPr marR="0">
              <a:spcBef>
                <a:spcPts val="0"/>
              </a:spcBef>
              <a:spcAft>
                <a:spcPts val="0"/>
              </a:spcAft>
            </a:pPr>
            <a:r>
              <a:rPr lang="en-US" sz="2000" b="1" dirty="0">
                <a:solidFill>
                  <a:schemeClr val="tx2">
                    <a:lumMod val="75000"/>
                    <a:lumOff val="25000"/>
                  </a:schemeClr>
                </a:solidFill>
                <a:ea typeface="Calibri" panose="020F0502020204030204" pitchFamily="34" charset="0"/>
              </a:rPr>
              <a:t>WHAT</a:t>
            </a:r>
          </a:p>
          <a:p>
            <a:pPr marL="233363" marR="0" indent="-233363">
              <a:spcBef>
                <a:spcPts val="0"/>
              </a:spcBef>
              <a:spcAft>
                <a:spcPts val="0"/>
              </a:spcAft>
              <a:buFont typeface="Wingdings" panose="05000000000000000000" pitchFamily="2" charset="2"/>
              <a:buChar char="§"/>
            </a:pPr>
            <a:r>
              <a:rPr lang="en-US" dirty="0">
                <a:ea typeface="Calibri" panose="020F0502020204030204" pitchFamily="34" charset="0"/>
              </a:rPr>
              <a:t>Conduct an “end-to-end process review” pilot for </a:t>
            </a:r>
            <a:r>
              <a:rPr lang="en-US" u="sng" dirty="0">
                <a:ea typeface="Calibri" panose="020F0502020204030204" pitchFamily="34" charset="0"/>
              </a:rPr>
              <a:t>two</a:t>
            </a:r>
            <a:r>
              <a:rPr lang="en-US" dirty="0">
                <a:ea typeface="Calibri" panose="020F0502020204030204" pitchFamily="34" charset="0"/>
              </a:rPr>
              <a:t> selected business processes:</a:t>
            </a:r>
          </a:p>
          <a:p>
            <a:pPr marL="457200" lvl="3" indent="-169863">
              <a:buFont typeface="Arial" panose="020B0604020202020204" pitchFamily="34" charset="0"/>
              <a:buChar char="•"/>
            </a:pPr>
            <a:r>
              <a:rPr lang="en-US" b="1" dirty="0">
                <a:effectLst/>
                <a:ea typeface="Calibri" panose="020F0502020204030204" pitchFamily="34" charset="0"/>
              </a:rPr>
              <a:t>HR: </a:t>
            </a:r>
            <a:r>
              <a:rPr lang="en-US" dirty="0">
                <a:effectLst/>
                <a:ea typeface="Calibri" panose="020F0502020204030204" pitchFamily="34" charset="0"/>
              </a:rPr>
              <a:t>Recruit to Hire</a:t>
            </a:r>
          </a:p>
          <a:p>
            <a:pPr marL="457200" lvl="3" indent="-169863">
              <a:buFont typeface="Arial" panose="020B0604020202020204" pitchFamily="34" charset="0"/>
              <a:buChar char="•"/>
            </a:pPr>
            <a:r>
              <a:rPr lang="en-US" b="1" dirty="0">
                <a:effectLst/>
                <a:ea typeface="Calibri" panose="020F0502020204030204" pitchFamily="34" charset="0"/>
              </a:rPr>
              <a:t>Finance: </a:t>
            </a:r>
            <a:r>
              <a:rPr lang="en-US" dirty="0">
                <a:effectLst/>
                <a:ea typeface="Calibri" panose="020F0502020204030204" pitchFamily="34" charset="0"/>
              </a:rPr>
              <a:t>Accounts Receivable</a:t>
            </a:r>
            <a:r>
              <a:rPr lang="en-US" dirty="0">
                <a:ea typeface="Calibri" panose="020F0502020204030204" pitchFamily="34" charset="0"/>
              </a:rPr>
              <a:t> &amp; Billing</a:t>
            </a:r>
          </a:p>
          <a:p>
            <a:pPr marL="233363" lvl="2" indent="-233363">
              <a:buFont typeface="Wingdings" panose="05000000000000000000" pitchFamily="2" charset="2"/>
              <a:buChar char="§"/>
            </a:pPr>
            <a:r>
              <a:rPr kumimoji="0" lang="en-US" u="none" strike="noStrike" kern="1200" cap="none" spc="0" normalizeH="0" baseline="0" noProof="0" dirty="0">
                <a:ln>
                  <a:noFill/>
                </a:ln>
                <a:solidFill>
                  <a:srgbClr val="000000"/>
                </a:solidFill>
                <a:effectLst/>
                <a:uLnTx/>
                <a:uFillTx/>
                <a:ea typeface="+mn-ea"/>
                <a:cs typeface="+mn-cs"/>
              </a:rPr>
              <a:t>An "end-to-end process review" involves a comprehensive examination of a process, from beginning to end, to identify areas for improvement and ensure efficiency and effectiveness. </a:t>
            </a:r>
          </a:p>
          <a:p>
            <a:pPr marL="233363" lvl="2" indent="-233363">
              <a:buFont typeface="Wingdings" panose="05000000000000000000" pitchFamily="2" charset="2"/>
              <a:buChar char="§"/>
            </a:pPr>
            <a:r>
              <a:rPr lang="en-US" dirty="0">
                <a:ea typeface="Calibri" panose="020F0502020204030204" pitchFamily="34" charset="0"/>
              </a:rPr>
              <a:t>This work will be performed on </a:t>
            </a:r>
            <a:r>
              <a:rPr lang="en-US" u="sng" dirty="0">
                <a:ea typeface="Calibri" panose="020F0502020204030204" pitchFamily="34" charset="0"/>
              </a:rPr>
              <a:t>all</a:t>
            </a:r>
            <a:r>
              <a:rPr lang="en-US" dirty="0">
                <a:ea typeface="Calibri" panose="020F0502020204030204" pitchFamily="34" charset="0"/>
              </a:rPr>
              <a:t> impacted business processes during the Implementation phase with input from the community.</a:t>
            </a:r>
          </a:p>
          <a:p>
            <a:pPr marL="233363" indent="-233363">
              <a:buFont typeface="Wingdings" panose="05000000000000000000" pitchFamily="2" charset="2"/>
              <a:buChar char="§"/>
            </a:pPr>
            <a:endParaRPr kumimoji="0" lang="en-US" i="0" u="none" strike="noStrike" kern="1200" cap="none" spc="0" normalizeH="0" baseline="0" noProof="0" dirty="0">
              <a:ln>
                <a:noFill/>
              </a:ln>
              <a:solidFill>
                <a:srgbClr val="000000"/>
              </a:solidFill>
              <a:effectLst/>
              <a:uLnTx/>
              <a:uFillTx/>
              <a:ea typeface="+mn-ea"/>
              <a:cs typeface="+mn-cs"/>
            </a:endParaRPr>
          </a:p>
          <a:p>
            <a:r>
              <a:rPr lang="en-US" sz="2000" b="1" dirty="0">
                <a:solidFill>
                  <a:schemeClr val="tx2">
                    <a:lumMod val="75000"/>
                    <a:lumOff val="25000"/>
                  </a:schemeClr>
                </a:solidFill>
                <a:ea typeface="Calibri" panose="020F0502020204030204" pitchFamily="34" charset="0"/>
              </a:rPr>
              <a:t>GOALS</a:t>
            </a: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b="0" i="0" u="none" strike="noStrike" kern="1200" cap="none" spc="0" normalizeH="0" baseline="0" noProof="0" dirty="0">
                <a:ln>
                  <a:noFill/>
                </a:ln>
                <a:solidFill>
                  <a:srgbClr val="000000"/>
                </a:solidFill>
                <a:effectLst/>
                <a:uLnTx/>
                <a:uFillTx/>
                <a:ea typeface="+mn-ea"/>
                <a:cs typeface="+mn-cs"/>
              </a:rPr>
              <a:t>Create a holistic view of how a specific outcome/goal is achieved, encompassing </a:t>
            </a:r>
            <a:r>
              <a:rPr kumimoji="0" lang="en-US" i="0" u="none" strike="noStrike" kern="1200" cap="none" spc="0" normalizeH="0" baseline="0" noProof="0" dirty="0">
                <a:ln>
                  <a:noFill/>
                </a:ln>
                <a:solidFill>
                  <a:srgbClr val="000000"/>
                </a:solidFill>
                <a:effectLst/>
                <a:uLnTx/>
                <a:uFillTx/>
                <a:ea typeface="+mn-ea"/>
                <a:cs typeface="+mn-cs"/>
              </a:rPr>
              <a:t>all departments and all activities involved.</a:t>
            </a: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solidFill>
                  <a:srgbClr val="000000"/>
                </a:solidFill>
              </a:rPr>
              <a:t>Conduct meetings to define current state requirements and learn about Oracle and best practices.</a:t>
            </a:r>
          </a:p>
          <a:p>
            <a:pPr marL="228600" indent="-228600">
              <a:buFont typeface="Wingdings" panose="05000000000000000000" pitchFamily="2" charset="2"/>
              <a:buChar char="§"/>
              <a:defRPr/>
            </a:pPr>
            <a:r>
              <a:rPr lang="en-US" dirty="0">
                <a:solidFill>
                  <a:srgbClr val="000000"/>
                </a:solidFill>
              </a:rPr>
              <a:t>Develop initial future-state process that includes reporting, AI/automation, and integrations.</a:t>
            </a:r>
          </a:p>
          <a:p>
            <a:pPr marL="228600" indent="-228600">
              <a:buFont typeface="Wingdings" panose="05000000000000000000" pitchFamily="2" charset="2"/>
              <a:buChar char="§"/>
              <a:defRPr/>
            </a:pPr>
            <a:r>
              <a:rPr kumimoji="0" lang="en-US" sz="1800" b="1" i="0" u="none" strike="noStrike" kern="1200" cap="none" spc="0" normalizeH="0" baseline="0" noProof="0" dirty="0">
                <a:ln>
                  <a:noFill/>
                </a:ln>
                <a:effectLst/>
                <a:uLnTx/>
                <a:uFillTx/>
                <a:latin typeface="Arial"/>
                <a:ea typeface="+mn-ea"/>
                <a:cs typeface="Times New Roman" panose="02020603050405020304" pitchFamily="18" charset="0"/>
              </a:rPr>
              <a:t>Proposed optimized process will be finalized by end of December.</a:t>
            </a:r>
          </a:p>
          <a:p>
            <a:pPr marL="228600" indent="-228600">
              <a:buFont typeface="Wingdings" panose="05000000000000000000" pitchFamily="2" charset="2"/>
              <a:buChar char="§"/>
              <a:defRPr/>
            </a:pPr>
            <a:endParaRPr lang="en-US" dirty="0">
              <a:effectLst/>
              <a:ea typeface="Calibri" panose="020F0502020204030204" pitchFamily="34" charset="0"/>
            </a:endParaRPr>
          </a:p>
        </p:txBody>
      </p:sp>
    </p:spTree>
    <p:extLst>
      <p:ext uri="{BB962C8B-B14F-4D97-AF65-F5344CB8AC3E}">
        <p14:creationId xmlns:p14="http://schemas.microsoft.com/office/powerpoint/2010/main" val="4861095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JxAtFQJY2E17pEcszHhta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JVh0T73uRj6yZiSVjwhqK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JVh0T73uRj6yZiSVjwhqK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EjkNJHzGQUCKtcIWlnchB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PMp6QY9zQT.eYzpyCS8MC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JVh0T73uRj6yZiSVjwhqK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hite bkgrnd master">
  <a:themeElements>
    <a:clrScheme name="Gartner White Bkgrnd">
      <a:dk1>
        <a:srgbClr val="000000"/>
      </a:dk1>
      <a:lt1>
        <a:srgbClr val="FFFFFF"/>
      </a:lt1>
      <a:dk2>
        <a:srgbClr val="002856"/>
      </a:dk2>
      <a:lt2>
        <a:srgbClr val="FFFFFF"/>
      </a:lt2>
      <a:accent1>
        <a:srgbClr val="002856"/>
      </a:accent1>
      <a:accent2>
        <a:srgbClr val="A7AFAF"/>
      </a:accent2>
      <a:accent3>
        <a:srgbClr val="E2E4E4"/>
      </a:accent3>
      <a:accent4>
        <a:srgbClr val="009AD7"/>
      </a:accent4>
      <a:accent5>
        <a:srgbClr val="FF540A"/>
      </a:accent5>
      <a:accent6>
        <a:srgbClr val="FEC10D"/>
      </a:accent6>
      <a:hlink>
        <a:srgbClr val="0052D7"/>
      </a:hlink>
      <a:folHlink>
        <a:srgbClr val="0045B5"/>
      </a:folHlink>
    </a:clrScheme>
    <a:fontScheme name="Custom 1">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3D3D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rtlCol="0">
        <a:spAutoFit/>
      </a:bodyPr>
      <a:lstStyle>
        <a:defPPr>
          <a:defRPr dirty="0" smtClean="0"/>
        </a:defPPr>
      </a:lstStyle>
    </a:txDef>
  </a:objectDefaults>
  <a:extraClrSchemeLst/>
  <a:custClrLst>
    <a:custClr name="New Gartner Blue">
      <a:srgbClr val="002856"/>
    </a:custClr>
    <a:custClr name="Sky">
      <a:srgbClr val="009AD7"/>
    </a:custClr>
    <a:custClr name="Tangerine">
      <a:srgbClr val="FF540A"/>
    </a:custClr>
    <a:custClr name="Lemon">
      <a:srgbClr val="FEC10D"/>
    </a:custClr>
    <a:custClr name="Rose">
      <a:srgbClr val="E81159"/>
    </a:custClr>
    <a:custClr name="Steel">
      <a:srgbClr val="6F7878"/>
    </a:custClr>
    <a:custClr name="Black">
      <a:srgbClr val="000000"/>
    </a:custClr>
    <a:custClr name="White">
      <a:srgbClr val="FFFFFF"/>
    </a:custClr>
    <a:custClr name="White">
      <a:srgbClr val="FFFFFF"/>
    </a:custClr>
    <a:custClr name="Error Red">
      <a:srgbClr val="DE0A01"/>
    </a:custClr>
    <a:custClr name="New Gartner Blue Tint1">
      <a:srgbClr val="6A80A3"/>
    </a:custClr>
    <a:custClr name="Sky Tint1">
      <a:srgbClr val="49C5F4"/>
    </a:custClr>
    <a:custClr name="Tangerine Tint1">
      <a:srgbClr val="F8AF79"/>
    </a:custClr>
    <a:custClr name="Lemon Tint1">
      <a:srgbClr val="FFE48E"/>
    </a:custClr>
    <a:custClr name="Rose Tint1">
      <a:srgbClr val="F4729D"/>
    </a:custClr>
    <a:custClr name="Steel Tint1">
      <a:srgbClr val="979D9D"/>
    </a:custClr>
    <a:custClr name="White">
      <a:srgbClr val="FFFFFF"/>
    </a:custClr>
    <a:custClr name="White">
      <a:srgbClr val="FFFFFF"/>
    </a:custClr>
    <a:custClr name="White">
      <a:srgbClr val="FFFFFF"/>
    </a:custClr>
    <a:custClr name="Warning Yellow">
      <a:srgbClr val="F5AB23"/>
    </a:custClr>
    <a:custClr name="New Gartner Blue Tint2">
      <a:srgbClr val="A1B3CA"/>
    </a:custClr>
    <a:custClr name="Sky Tint2">
      <a:srgbClr val="91DCF8"/>
    </a:custClr>
    <a:custClr name="Tangerine Tint2">
      <a:srgbClr val="FBC9A6"/>
    </a:custClr>
    <a:custClr name="Lemon Tint2">
      <a:srgbClr val="FFEDB3"/>
    </a:custClr>
    <a:custClr name="Rose Tint2">
      <a:srgbClr val="F8A1BD"/>
    </a:custClr>
    <a:custClr name="Border Gray">
      <a:srgbClr val="D3D3D3"/>
    </a:custClr>
    <a:custClr name="White">
      <a:srgbClr val="FFFFFF"/>
    </a:custClr>
    <a:custClr name="White">
      <a:srgbClr val="FFFFFF"/>
    </a:custClr>
    <a:custClr name="White">
      <a:srgbClr val="FFFFFF"/>
    </a:custClr>
    <a:custClr name="Success Green">
      <a:srgbClr val="00A76D"/>
    </a:custClr>
    <a:custClr name="New Gartner Blue Tint3">
      <a:srgbClr val="D0DEEA"/>
    </a:custClr>
    <a:custClr name="Sky Tint3">
      <a:srgbClr val="DAF3FD"/>
    </a:custClr>
    <a:custClr name="White">
      <a:srgbClr val="FFFFFF"/>
    </a:custClr>
    <a:custClr name="White">
      <a:srgbClr val="FFFFFF"/>
    </a:custClr>
    <a:custClr name="Rose Tint3">
      <a:srgbClr val="F9C1D2"/>
    </a:custClr>
    <a:custClr name="Background Gray">
      <a:srgbClr val="F4F4F4"/>
    </a:custClr>
    <a:custClr name="White">
      <a:srgbClr val="FFFFFF"/>
    </a:custClr>
    <a:custClr name="White">
      <a:srgbClr val="FFFFFF"/>
    </a:custClr>
    <a:custClr name="White">
      <a:srgbClr val="FFFFFF"/>
    </a:custClr>
    <a:custClr name="White">
      <a:srgbClr val="FFFFFF"/>
    </a:custClr>
    <a:custClr name="New Gartner Blue Dark">
      <a:srgbClr val="355578"/>
    </a:custClr>
    <a:custClr name="Sky Dark">
      <a:srgbClr val="0074AD"/>
    </a:custClr>
    <a:custClr name="Tangerine Dark">
      <a:srgbClr val="932F18"/>
    </a:custClr>
    <a:custClr name="Lemon Dark">
      <a:srgbClr val="BF920B"/>
    </a:custClr>
    <a:custClr name="Rose Dark">
      <a:srgbClr val="AF0D43"/>
    </a:custClr>
    <a:custClr name="Steel Dark">
      <a:srgbClr val="535A54"/>
    </a:custClr>
    <a:custClr name="White">
      <a:srgbClr val="FFFFFF"/>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gcproposalsow" id="{4BF624EC-FEED-4759-A267-72C95BB7BB29}" vid="{68647582-5F1F-497F-AB37-87173C01DC6F}"/>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ue bkgrnd master">
  <a:themeElements>
    <a:clrScheme name="Gartner Blue Bkgrnd">
      <a:dk1>
        <a:srgbClr val="000000"/>
      </a:dk1>
      <a:lt1>
        <a:srgbClr val="FFFFFF"/>
      </a:lt1>
      <a:dk2>
        <a:srgbClr val="002856"/>
      </a:dk2>
      <a:lt2>
        <a:srgbClr val="FFFFFF"/>
      </a:lt2>
      <a:accent1>
        <a:srgbClr val="FFFFFF"/>
      </a:accent1>
      <a:accent2>
        <a:srgbClr val="E2E4E4"/>
      </a:accent2>
      <a:accent3>
        <a:srgbClr val="A7AFAF"/>
      </a:accent3>
      <a:accent4>
        <a:srgbClr val="009AD7"/>
      </a:accent4>
      <a:accent5>
        <a:srgbClr val="FF540A"/>
      </a:accent5>
      <a:accent6>
        <a:srgbClr val="FEC10D"/>
      </a:accent6>
      <a:hlink>
        <a:srgbClr val="FFFFFF"/>
      </a:hlink>
      <a:folHlink>
        <a:srgbClr val="4C8EFF"/>
      </a:folHlink>
    </a:clrScheme>
    <a:fontScheme name="Custom 1">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3D3D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rtlCol="0">
        <a:spAutoFit/>
      </a:bodyPr>
      <a:lstStyle>
        <a:defPPr>
          <a:defRPr dirty="0" smtClean="0"/>
        </a:defPPr>
      </a:lstStyle>
    </a:txDef>
  </a:objectDefaults>
  <a:extraClrSchemeLst/>
  <a:custClrLst>
    <a:custClr name="New Gartner Blue">
      <a:srgbClr val="002856"/>
    </a:custClr>
    <a:custClr name="Sky">
      <a:srgbClr val="009AD7"/>
    </a:custClr>
    <a:custClr name="Tangerine">
      <a:srgbClr val="FF540A"/>
    </a:custClr>
    <a:custClr name="Lemon">
      <a:srgbClr val="FEC10D"/>
    </a:custClr>
    <a:custClr name="Rose">
      <a:srgbClr val="E81159"/>
    </a:custClr>
    <a:custClr name="Steel">
      <a:srgbClr val="6F7878"/>
    </a:custClr>
    <a:custClr name="Black">
      <a:srgbClr val="000000"/>
    </a:custClr>
    <a:custClr name="White">
      <a:srgbClr val="FFFFFF"/>
    </a:custClr>
    <a:custClr name="White">
      <a:srgbClr val="FFFFFF"/>
    </a:custClr>
    <a:custClr name="Error Red">
      <a:srgbClr val="DE0A01"/>
    </a:custClr>
    <a:custClr name="New Gartner Blue Tint1">
      <a:srgbClr val="6A80A3"/>
    </a:custClr>
    <a:custClr name="Sky Tint1">
      <a:srgbClr val="49C5F4"/>
    </a:custClr>
    <a:custClr name="Tangerine Tint1">
      <a:srgbClr val="F8AF79"/>
    </a:custClr>
    <a:custClr name="Lemon Tint1">
      <a:srgbClr val="FFE48E"/>
    </a:custClr>
    <a:custClr name="Rose Tint1">
      <a:srgbClr val="F4729D"/>
    </a:custClr>
    <a:custClr name="Steel Tint1">
      <a:srgbClr val="979D9D"/>
    </a:custClr>
    <a:custClr name="White">
      <a:srgbClr val="FFFFFF"/>
    </a:custClr>
    <a:custClr name="White">
      <a:srgbClr val="FFFFFF"/>
    </a:custClr>
    <a:custClr name="White">
      <a:srgbClr val="FFFFFF"/>
    </a:custClr>
    <a:custClr name="Warning Yellow">
      <a:srgbClr val="F5AB23"/>
    </a:custClr>
    <a:custClr name="New Gartner Blue Tint2">
      <a:srgbClr val="A1B3CA"/>
    </a:custClr>
    <a:custClr name="Sky Tint2">
      <a:srgbClr val="91DCF8"/>
    </a:custClr>
    <a:custClr name="Tangerine Tint2">
      <a:srgbClr val="FBC9A6"/>
    </a:custClr>
    <a:custClr name="Lemon Tint2">
      <a:srgbClr val="FFEDB3"/>
    </a:custClr>
    <a:custClr name="Rose Tint2">
      <a:srgbClr val="F8A1BD"/>
    </a:custClr>
    <a:custClr name="Border Gray">
      <a:srgbClr val="D3D3D3"/>
    </a:custClr>
    <a:custClr name="White">
      <a:srgbClr val="FFFFFF"/>
    </a:custClr>
    <a:custClr name="White">
      <a:srgbClr val="FFFFFF"/>
    </a:custClr>
    <a:custClr name="White">
      <a:srgbClr val="FFFFFF"/>
    </a:custClr>
    <a:custClr name="Success Green">
      <a:srgbClr val="00A76D"/>
    </a:custClr>
    <a:custClr name="New Gartner Blue Tint3">
      <a:srgbClr val="D0DEEA"/>
    </a:custClr>
    <a:custClr name="Sky Tint3">
      <a:srgbClr val="DAF3FD"/>
    </a:custClr>
    <a:custClr name="White">
      <a:srgbClr val="FFFFFF"/>
    </a:custClr>
    <a:custClr name="White">
      <a:srgbClr val="FFFFFF"/>
    </a:custClr>
    <a:custClr name="Rose Tint3">
      <a:srgbClr val="F9C1D2"/>
    </a:custClr>
    <a:custClr name="Background Gray">
      <a:srgbClr val="F4F4F4"/>
    </a:custClr>
    <a:custClr name="White">
      <a:srgbClr val="FFFFFF"/>
    </a:custClr>
    <a:custClr name="White">
      <a:srgbClr val="FFFFFF"/>
    </a:custClr>
    <a:custClr name="White">
      <a:srgbClr val="FFFFFF"/>
    </a:custClr>
    <a:custClr name="White">
      <a:srgbClr val="FFFFFF"/>
    </a:custClr>
    <a:custClr name="New Gartner Blue Dark">
      <a:srgbClr val="355578"/>
    </a:custClr>
    <a:custClr name="Sky Dark">
      <a:srgbClr val="0074AD"/>
    </a:custClr>
    <a:custClr name="Tangerine Dark">
      <a:srgbClr val="932F18"/>
    </a:custClr>
    <a:custClr name="Lemon Dark">
      <a:srgbClr val="BF920B"/>
    </a:custClr>
    <a:custClr name="Rose Dark">
      <a:srgbClr val="AF0D43"/>
    </a:custClr>
    <a:custClr name="Steel Dark">
      <a:srgbClr val="535A54"/>
    </a:custClr>
    <a:custClr name="White">
      <a:srgbClr val="FFFFFF"/>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gcproposalsow" id="{4BF624EC-FEED-4759-A267-72C95BB7BB29}" vid="{8A328D77-C9B6-438C-8064-D2ADD8999CAF}"/>
    </a:ext>
  </a:extLst>
</a:theme>
</file>

<file path=ppt/theme/theme3.xml><?xml version="1.0" encoding="utf-8"?>
<a:theme xmlns:a="http://schemas.openxmlformats.org/drawingml/2006/main" name="White bk accent color options">
  <a:themeElements>
    <a:clrScheme name="2018 Brand Colors-011">
      <a:dk1>
        <a:srgbClr val="000000"/>
      </a:dk1>
      <a:lt1>
        <a:srgbClr val="FFFFFF"/>
      </a:lt1>
      <a:dk2>
        <a:srgbClr val="002856"/>
      </a:dk2>
      <a:lt2>
        <a:srgbClr val="FFFFFF"/>
      </a:lt2>
      <a:accent1>
        <a:srgbClr val="002856"/>
      </a:accent1>
      <a:accent2>
        <a:srgbClr val="A7AFAF"/>
      </a:accent2>
      <a:accent3>
        <a:srgbClr val="E2E4E4"/>
      </a:accent3>
      <a:accent4>
        <a:srgbClr val="009AD7"/>
      </a:accent4>
      <a:accent5>
        <a:srgbClr val="FF540A"/>
      </a:accent5>
      <a:accent6>
        <a:srgbClr val="FEC10D"/>
      </a:accent6>
      <a:hlink>
        <a:srgbClr val="0052D7"/>
      </a:hlink>
      <a:folHlink>
        <a:srgbClr val="0045B5"/>
      </a:folHlink>
    </a:clrScheme>
    <a:fontScheme name="Custom 1">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3D3D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rtlCol="0">
        <a:spAutoFit/>
      </a:bodyPr>
      <a:lstStyle>
        <a:defPPr>
          <a:defRPr dirty="0" smtClean="0"/>
        </a:defPPr>
      </a:lstStyle>
    </a:txDef>
  </a:objectDefaults>
  <a:extraClrSchemeLst/>
  <a:custClrLst>
    <a:custClr name="New Gartner Blue">
      <a:srgbClr val="002856"/>
    </a:custClr>
    <a:custClr name="Sky">
      <a:srgbClr val="009AD7"/>
    </a:custClr>
    <a:custClr name="Tangerine">
      <a:srgbClr val="FF540A"/>
    </a:custClr>
    <a:custClr name="Lemon">
      <a:srgbClr val="FEC10D"/>
    </a:custClr>
    <a:custClr name="Rose">
      <a:srgbClr val="E81159"/>
    </a:custClr>
    <a:custClr name="Steel">
      <a:srgbClr val="6F7878"/>
    </a:custClr>
    <a:custClr name="Black">
      <a:srgbClr val="000000"/>
    </a:custClr>
    <a:custClr name="White">
      <a:srgbClr val="FFFFFF"/>
    </a:custClr>
    <a:custClr name="White">
      <a:srgbClr val="FFFFFF"/>
    </a:custClr>
    <a:custClr name="Error Red">
      <a:srgbClr val="DE0A01"/>
    </a:custClr>
    <a:custClr name="New Gartner Blue Tint1">
      <a:srgbClr val="6A80A3"/>
    </a:custClr>
    <a:custClr name="Sky Tint1">
      <a:srgbClr val="49C5F4"/>
    </a:custClr>
    <a:custClr name="Tangerine Tint1">
      <a:srgbClr val="F8AF79"/>
    </a:custClr>
    <a:custClr name="Lemon Tint1">
      <a:srgbClr val="FFE48E"/>
    </a:custClr>
    <a:custClr name="Rose Tint1">
      <a:srgbClr val="F4729D"/>
    </a:custClr>
    <a:custClr name="Steel Tint1">
      <a:srgbClr val="979D9D"/>
    </a:custClr>
    <a:custClr name="White">
      <a:srgbClr val="FFFFFF"/>
    </a:custClr>
    <a:custClr name="White">
      <a:srgbClr val="FFFFFF"/>
    </a:custClr>
    <a:custClr name="White">
      <a:srgbClr val="FFFFFF"/>
    </a:custClr>
    <a:custClr name="Warning Yellow">
      <a:srgbClr val="F5AB23"/>
    </a:custClr>
    <a:custClr name="New Gartner Blue Tint2">
      <a:srgbClr val="A1B3CA"/>
    </a:custClr>
    <a:custClr name="Sky Tint2">
      <a:srgbClr val="91DCF8"/>
    </a:custClr>
    <a:custClr name="Tangerine Tint2">
      <a:srgbClr val="FBC9A6"/>
    </a:custClr>
    <a:custClr name="Lemon Tint2">
      <a:srgbClr val="FFEDB3"/>
    </a:custClr>
    <a:custClr name="Rose Tint2">
      <a:srgbClr val="F8A1BD"/>
    </a:custClr>
    <a:custClr name="Border Gray">
      <a:srgbClr val="D3D3D3"/>
    </a:custClr>
    <a:custClr name="White">
      <a:srgbClr val="FFFFFF"/>
    </a:custClr>
    <a:custClr name="White">
      <a:srgbClr val="FFFFFF"/>
    </a:custClr>
    <a:custClr name="White">
      <a:srgbClr val="FFFFFF"/>
    </a:custClr>
    <a:custClr name="Success Green">
      <a:srgbClr val="00A76D"/>
    </a:custClr>
    <a:custClr name="New Gartner Blue Tint3">
      <a:srgbClr val="D0DEEA"/>
    </a:custClr>
    <a:custClr name="Sky Tint3">
      <a:srgbClr val="DAF3FD"/>
    </a:custClr>
    <a:custClr name="White">
      <a:srgbClr val="FFFFFF"/>
    </a:custClr>
    <a:custClr name="White">
      <a:srgbClr val="FFFFFF"/>
    </a:custClr>
    <a:custClr name="Rose Tint3">
      <a:srgbClr val="F9C1D2"/>
    </a:custClr>
    <a:custClr name="Background Gray">
      <a:srgbClr val="F4F4F4"/>
    </a:custClr>
    <a:custClr name="White">
      <a:srgbClr val="FFFFFF"/>
    </a:custClr>
    <a:custClr name="White">
      <a:srgbClr val="FFFFFF"/>
    </a:custClr>
    <a:custClr name="White">
      <a:srgbClr val="FFFFFF"/>
    </a:custClr>
    <a:custClr name="White">
      <a:srgbClr val="FFFFFF"/>
    </a:custClr>
    <a:custClr name="New Gartner Blue Dark">
      <a:srgbClr val="355578"/>
    </a:custClr>
    <a:custClr name="Sky Dark">
      <a:srgbClr val="0074AD"/>
    </a:custClr>
    <a:custClr name="Tangerine Dark">
      <a:srgbClr val="932F18"/>
    </a:custClr>
    <a:custClr name="Lemon Dark">
      <a:srgbClr val="BF920B"/>
    </a:custClr>
    <a:custClr name="Rose Dark">
      <a:srgbClr val="AF0D43"/>
    </a:custClr>
    <a:custClr name="Steel Dark">
      <a:srgbClr val="535A54"/>
    </a:custClr>
    <a:custClr name="White">
      <a:srgbClr val="FFFFFF"/>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gcproposalsow" id="{4BF624EC-FEED-4759-A267-72C95BB7BB29}" vid="{A703BF3F-F557-40D3-9A7A-3B13B921CB48}"/>
    </a:ext>
  </a:extLst>
</a:theme>
</file>

<file path=ppt/theme/theme4.xml><?xml version="1.0" encoding="utf-8"?>
<a:theme xmlns:a="http://schemas.openxmlformats.org/drawingml/2006/main" name="Blue bk accent color options">
  <a:themeElements>
    <a:clrScheme name="Custom 1">
      <a:dk1>
        <a:srgbClr val="000000"/>
      </a:dk1>
      <a:lt1>
        <a:srgbClr val="FFFFFF"/>
      </a:lt1>
      <a:dk2>
        <a:srgbClr val="002856"/>
      </a:dk2>
      <a:lt2>
        <a:srgbClr val="FFFFFF"/>
      </a:lt2>
      <a:accent1>
        <a:srgbClr val="FFFFFF"/>
      </a:accent1>
      <a:accent2>
        <a:srgbClr val="E2E4E4"/>
      </a:accent2>
      <a:accent3>
        <a:srgbClr val="A7AFAF"/>
      </a:accent3>
      <a:accent4>
        <a:srgbClr val="009AD7"/>
      </a:accent4>
      <a:accent5>
        <a:srgbClr val="FF540A"/>
      </a:accent5>
      <a:accent6>
        <a:srgbClr val="FEC10D"/>
      </a:accent6>
      <a:hlink>
        <a:srgbClr val="FFFFFF"/>
      </a:hlink>
      <a:folHlink>
        <a:srgbClr val="4C8EFF"/>
      </a:folHlink>
    </a:clrScheme>
    <a:fontScheme name="Custom 1">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3D3D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rtlCol="0">
        <a:spAutoFit/>
      </a:bodyPr>
      <a:lstStyle>
        <a:defPPr>
          <a:defRPr dirty="0" smtClean="0"/>
        </a:defPPr>
      </a:lstStyle>
    </a:txDef>
  </a:objectDefaults>
  <a:extraClrSchemeLst/>
  <a:custClrLst>
    <a:custClr name="New Gartner Blue">
      <a:srgbClr val="002856"/>
    </a:custClr>
    <a:custClr name="Sky">
      <a:srgbClr val="009AD7"/>
    </a:custClr>
    <a:custClr name="Tangerine">
      <a:srgbClr val="FF540A"/>
    </a:custClr>
    <a:custClr name="Lemon">
      <a:srgbClr val="FEC10D"/>
    </a:custClr>
    <a:custClr name="Rose">
      <a:srgbClr val="E81159"/>
    </a:custClr>
    <a:custClr name="Steel">
      <a:srgbClr val="6F7878"/>
    </a:custClr>
    <a:custClr name="Black">
      <a:srgbClr val="000000"/>
    </a:custClr>
    <a:custClr name="White">
      <a:srgbClr val="FFFFFF"/>
    </a:custClr>
    <a:custClr name="White">
      <a:srgbClr val="FFFFFF"/>
    </a:custClr>
    <a:custClr name="Error Red">
      <a:srgbClr val="DE0A01"/>
    </a:custClr>
    <a:custClr name="New Gartner Blue Tint1">
      <a:srgbClr val="6A80A3"/>
    </a:custClr>
    <a:custClr name="Sky Tint1">
      <a:srgbClr val="49C5F4"/>
    </a:custClr>
    <a:custClr name="Tangerine Tint1">
      <a:srgbClr val="F8AF79"/>
    </a:custClr>
    <a:custClr name="Lemon Tint1">
      <a:srgbClr val="FFE48E"/>
    </a:custClr>
    <a:custClr name="Rose Tint1">
      <a:srgbClr val="F4729D"/>
    </a:custClr>
    <a:custClr name="Steel Tint1">
      <a:srgbClr val="979D9D"/>
    </a:custClr>
    <a:custClr name="White">
      <a:srgbClr val="FFFFFF"/>
    </a:custClr>
    <a:custClr name="White">
      <a:srgbClr val="FFFFFF"/>
    </a:custClr>
    <a:custClr name="White">
      <a:srgbClr val="FFFFFF"/>
    </a:custClr>
    <a:custClr name="Warning Yellow">
      <a:srgbClr val="F5AB23"/>
    </a:custClr>
    <a:custClr name="New Gartner Blue Tint2">
      <a:srgbClr val="A1B3CA"/>
    </a:custClr>
    <a:custClr name="Sky Tint2">
      <a:srgbClr val="91DCF8"/>
    </a:custClr>
    <a:custClr name="Tangerine Tint2">
      <a:srgbClr val="FBC9A6"/>
    </a:custClr>
    <a:custClr name="Lemon Tint2">
      <a:srgbClr val="FFEDB3"/>
    </a:custClr>
    <a:custClr name="Rose Tint2">
      <a:srgbClr val="F8A1BD"/>
    </a:custClr>
    <a:custClr name="Border Gray">
      <a:srgbClr val="D3D3D3"/>
    </a:custClr>
    <a:custClr name="White">
      <a:srgbClr val="FFFFFF"/>
    </a:custClr>
    <a:custClr name="White">
      <a:srgbClr val="FFFFFF"/>
    </a:custClr>
    <a:custClr name="White">
      <a:srgbClr val="FFFFFF"/>
    </a:custClr>
    <a:custClr name="Success Green">
      <a:srgbClr val="00A76D"/>
    </a:custClr>
    <a:custClr name="New Gartner Blue Tint3">
      <a:srgbClr val="D0DEEA"/>
    </a:custClr>
    <a:custClr name="Sky Tint3">
      <a:srgbClr val="DAF3FD"/>
    </a:custClr>
    <a:custClr name="White">
      <a:srgbClr val="FFFFFF"/>
    </a:custClr>
    <a:custClr name="White">
      <a:srgbClr val="FFFFFF"/>
    </a:custClr>
    <a:custClr name="Rose Tint3">
      <a:srgbClr val="F9C1D2"/>
    </a:custClr>
    <a:custClr name="Background Gray">
      <a:srgbClr val="F4F4F4"/>
    </a:custClr>
    <a:custClr name="White">
      <a:srgbClr val="FFFFFF"/>
    </a:custClr>
    <a:custClr name="White">
      <a:srgbClr val="FFFFFF"/>
    </a:custClr>
    <a:custClr name="White">
      <a:srgbClr val="FFFFFF"/>
    </a:custClr>
    <a:custClr name="White">
      <a:srgbClr val="FFFFFF"/>
    </a:custClr>
    <a:custClr name="New Gartner Blue Dark">
      <a:srgbClr val="355578"/>
    </a:custClr>
    <a:custClr name="Sky Dark">
      <a:srgbClr val="0074AD"/>
    </a:custClr>
    <a:custClr name="Tangerine Dark">
      <a:srgbClr val="932F18"/>
    </a:custClr>
    <a:custClr name="Lemon Dark">
      <a:srgbClr val="BF920B"/>
    </a:custClr>
    <a:custClr name="Rose Dark">
      <a:srgbClr val="AF0D43"/>
    </a:custClr>
    <a:custClr name="Steel Dark">
      <a:srgbClr val="535A54"/>
    </a:custClr>
    <a:custClr name="White">
      <a:srgbClr val="FFFFFF"/>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gcproposalsow" id="{4BF624EC-FEED-4759-A267-72C95BB7BB29}" vid="{61100C56-B707-41D8-A46F-C7A4099AC620}"/>
    </a:ext>
  </a:extLst>
</a:theme>
</file>

<file path=ppt/theme/theme5.xml><?xml version="1.0" encoding="utf-8"?>
<a:theme xmlns:a="http://schemas.openxmlformats.org/drawingml/2006/main" name="1_White bk accent color options">
  <a:themeElements>
    <a:clrScheme name="2018 Brand Colors-011">
      <a:dk1>
        <a:srgbClr val="000000"/>
      </a:dk1>
      <a:lt1>
        <a:srgbClr val="FFFFFF"/>
      </a:lt1>
      <a:dk2>
        <a:srgbClr val="002856"/>
      </a:dk2>
      <a:lt2>
        <a:srgbClr val="FFFFFF"/>
      </a:lt2>
      <a:accent1>
        <a:srgbClr val="002856"/>
      </a:accent1>
      <a:accent2>
        <a:srgbClr val="A7AFAF"/>
      </a:accent2>
      <a:accent3>
        <a:srgbClr val="E2E4E4"/>
      </a:accent3>
      <a:accent4>
        <a:srgbClr val="009AD7"/>
      </a:accent4>
      <a:accent5>
        <a:srgbClr val="FF540A"/>
      </a:accent5>
      <a:accent6>
        <a:srgbClr val="FEC10D"/>
      </a:accent6>
      <a:hlink>
        <a:srgbClr val="0052D7"/>
      </a:hlink>
      <a:folHlink>
        <a:srgbClr val="0045B5"/>
      </a:folHlink>
    </a:clrScheme>
    <a:fontScheme name="Custom 1">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3D3D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rtlCol="0">
        <a:spAutoFit/>
      </a:bodyPr>
      <a:lstStyle>
        <a:defPPr>
          <a:defRPr dirty="0" smtClean="0"/>
        </a:defPPr>
      </a:lstStyle>
    </a:txDef>
  </a:objectDefaults>
  <a:extraClrSchemeLst/>
  <a:custClrLst>
    <a:custClr name="GBlue">
      <a:srgbClr val="002856"/>
    </a:custClr>
    <a:custClr name="Sky">
      <a:srgbClr val="009AD7"/>
    </a:custClr>
    <a:custClr name="Surf">
      <a:srgbClr val="06C4B0"/>
    </a:custClr>
    <a:custClr name="Tangerine">
      <a:srgbClr val="FF540A"/>
    </a:custClr>
    <a:custClr name="Lemon">
      <a:srgbClr val="FEC10D"/>
    </a:custClr>
    <a:custClr name="Rose">
      <a:srgbClr val="E81159"/>
    </a:custClr>
    <a:custClr name="White">
      <a:srgbClr val="FFFFFF"/>
    </a:custClr>
    <a:custClr name="Steel">
      <a:srgbClr val="6F7878"/>
    </a:custClr>
    <a:custClr name="Black">
      <a:srgbClr val="000000"/>
    </a:custClr>
    <a:custClr name="Error Red">
      <a:srgbClr val="DE0A01"/>
    </a:custClr>
    <a:custClr name="GBlue Tint1">
      <a:srgbClr val="6A80A3"/>
    </a:custClr>
    <a:custClr name="Sky Tint1">
      <a:srgbClr val="49C5F4"/>
    </a:custClr>
    <a:custClr name="Surf Tint1">
      <a:srgbClr val="4EDCCA"/>
    </a:custClr>
    <a:custClr name="Tangerine Tint1">
      <a:srgbClr val="FF986C"/>
    </a:custClr>
    <a:custClr name="Lemon Tint1">
      <a:srgbClr val="FEDA6E"/>
    </a:custClr>
    <a:custClr name="Rose Tint1">
      <a:srgbClr val="F4729D"/>
    </a:custClr>
    <a:custClr name="White">
      <a:srgbClr val="FFFFFF"/>
    </a:custClr>
    <a:custClr name="Steel Tint1">
      <a:srgbClr val="979D9D"/>
    </a:custClr>
    <a:custClr name="White">
      <a:srgbClr val="FFFFFF"/>
    </a:custClr>
    <a:custClr name="Warning Yellow">
      <a:srgbClr val="F5AB23"/>
    </a:custClr>
    <a:custClr name="GBlue Tint2">
      <a:srgbClr val="A1B3CA"/>
    </a:custClr>
    <a:custClr name="Sky Tint2">
      <a:srgbClr val="91DCF8"/>
    </a:custClr>
    <a:custClr name="Surf Tint2">
      <a:srgbClr val="95EADF"/>
    </a:custClr>
    <a:custClr name="Tangerine Tint2">
      <a:srgbClr val="FBC9A6"/>
    </a:custClr>
    <a:custClr name="Lemon Tint2">
      <a:srgbClr val="FFEDB3"/>
    </a:custClr>
    <a:custClr name="Rose Tint2">
      <a:srgbClr val="F9C1D2"/>
    </a:custClr>
    <a:custClr name="White">
      <a:srgbClr val="FFFFFF"/>
    </a:custClr>
    <a:custClr name="Steel Tint2">
      <a:srgbClr val="BDBDBD"/>
    </a:custClr>
    <a:custClr name="White">
      <a:srgbClr val="FFFFFF"/>
    </a:custClr>
    <a:custClr name="Success Green">
      <a:srgbClr val="00A76D"/>
    </a:custClr>
    <a:custClr name="GBlue Tint3">
      <a:srgbClr val="D0DEEA"/>
    </a:custClr>
    <a:custClr name="Sky Dark1">
      <a:srgbClr val="0073A1"/>
    </a:custClr>
    <a:custClr name="Surf Dark1">
      <a:srgbClr val="048D7F"/>
    </a:custClr>
    <a:custClr name="Tangerine Dark1">
      <a:srgbClr val="BF3F07"/>
    </a:custClr>
    <a:custClr name="Lemon Dark1">
      <a:srgbClr val="BE910A"/>
    </a:custClr>
    <a:custClr name="Rose Dark1">
      <a:srgbClr val="AE0D43"/>
    </a:custClr>
    <a:custClr name="White">
      <a:srgbClr val="FFFFFF"/>
    </a:custClr>
    <a:custClr name="Steel Tint3">
      <a:srgbClr val="D3D3D3"/>
    </a:custClr>
    <a:custClr name="White">
      <a:srgbClr val="FFFFFF"/>
    </a:custClr>
    <a:custClr name="Background Gray">
      <a:srgbClr val="F4F4F4"/>
    </a:custClr>
    <a:custClr name="GBlue Dark1">
      <a:srgbClr val="355578"/>
    </a:custClr>
    <a:custClr name="Sky Dark2">
      <a:srgbClr val="004D6B"/>
    </a:custClr>
    <a:custClr name="Surf Dark2">
      <a:srgbClr val="036258"/>
    </a:custClr>
    <a:custClr name="Tangerine Dark2">
      <a:srgbClr val="7F2A05"/>
    </a:custClr>
    <a:custClr name="Lemon Dark2">
      <a:srgbClr val="7F6006"/>
    </a:custClr>
    <a:custClr name="Rose Dark2">
      <a:srgbClr val="74082C"/>
    </a:custClr>
    <a:custClr name="White">
      <a:srgbClr val="FFFFFF"/>
    </a:custClr>
    <a:custClr name="Steel Dark">
      <a:srgbClr val="535A5A"/>
    </a:custClr>
    <a:custClr name="White">
      <a:srgbClr val="FFFFFF"/>
    </a:custClr>
    <a:custClr name="White">
      <a:srgbClr val="FFFFFF"/>
    </a:custClr>
  </a:custClrLst>
  <a:extLst>
    <a:ext uri="{05A4C25C-085E-4340-85A3-A5531E510DB2}">
      <thm15:themeFamily xmlns:thm15="http://schemas.microsoft.com/office/thememl/2012/main" name="blank.potx" id="{A6326CD3-4DCB-4A04-AF13-9CA97975E993}" vid="{6A5F71A1-AAE1-4301-A217-E792D46E61D7}"/>
    </a:ext>
  </a:extLst>
</a:theme>
</file>

<file path=ppt/theme/theme6.xml><?xml version="1.0" encoding="utf-8"?>
<a:theme xmlns:a="http://schemas.openxmlformats.org/drawingml/2006/main" name="White Background">
  <a:themeElements>
    <a:clrScheme name="MIT Custom 1">
      <a:dk1>
        <a:srgbClr val="000000"/>
      </a:dk1>
      <a:lt1>
        <a:srgbClr val="FFFFFF"/>
      </a:lt1>
      <a:dk2>
        <a:srgbClr val="002856"/>
      </a:dk2>
      <a:lt2>
        <a:srgbClr val="FFFFFF"/>
      </a:lt2>
      <a:accent1>
        <a:srgbClr val="002856"/>
      </a:accent1>
      <a:accent2>
        <a:srgbClr val="006600"/>
      </a:accent2>
      <a:accent3>
        <a:srgbClr val="750014"/>
      </a:accent3>
      <a:accent4>
        <a:srgbClr val="009AD7"/>
      </a:accent4>
      <a:accent5>
        <a:srgbClr val="FF540A"/>
      </a:accent5>
      <a:accent6>
        <a:srgbClr val="FEC10D"/>
      </a:accent6>
      <a:hlink>
        <a:srgbClr val="0052D7"/>
      </a:hlink>
      <a:folHlink>
        <a:srgbClr val="0045B5"/>
      </a:folHlink>
    </a:clrScheme>
    <a:fontScheme name="Custom 1">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3D3D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rtlCol="0">
        <a:spAutoFit/>
      </a:bodyPr>
      <a:lstStyle>
        <a:defPPr>
          <a:defRPr dirty="0" smtClean="0"/>
        </a:defPPr>
      </a:lstStyle>
    </a:txDef>
  </a:objectDefaults>
  <a:extraClrSchemeLst/>
  <a:custClrLst>
    <a:custClr name="New Gartner Blue">
      <a:srgbClr val="002856"/>
    </a:custClr>
    <a:custClr name="Sky">
      <a:srgbClr val="009AD7"/>
    </a:custClr>
    <a:custClr name="Tangerine">
      <a:srgbClr val="FF540A"/>
    </a:custClr>
    <a:custClr name="Lemon">
      <a:srgbClr val="FEC10D"/>
    </a:custClr>
    <a:custClr name="Rose">
      <a:srgbClr val="E81159"/>
    </a:custClr>
    <a:custClr name="Steel">
      <a:srgbClr val="6F7878"/>
    </a:custClr>
    <a:custClr name="Black">
      <a:srgbClr val="000000"/>
    </a:custClr>
    <a:custClr name="White">
      <a:srgbClr val="FFFFFF"/>
    </a:custClr>
    <a:custClr name="White">
      <a:srgbClr val="FFFFFF"/>
    </a:custClr>
    <a:custClr name="Error Red">
      <a:srgbClr val="DE0A01"/>
    </a:custClr>
    <a:custClr name="New Gartner Blue Tint1">
      <a:srgbClr val="6A80A3"/>
    </a:custClr>
    <a:custClr name="Sky Tint1">
      <a:srgbClr val="49C5F4"/>
    </a:custClr>
    <a:custClr name="Tangerine Tint1">
      <a:srgbClr val="F8AF79"/>
    </a:custClr>
    <a:custClr name="Lemon Tint1">
      <a:srgbClr val="FFE48E"/>
    </a:custClr>
    <a:custClr name="Rose Tint1">
      <a:srgbClr val="F4729D"/>
    </a:custClr>
    <a:custClr name="Steel Tint1">
      <a:srgbClr val="979D9D"/>
    </a:custClr>
    <a:custClr name="White">
      <a:srgbClr val="FFFFFF"/>
    </a:custClr>
    <a:custClr name="White">
      <a:srgbClr val="FFFFFF"/>
    </a:custClr>
    <a:custClr name="White">
      <a:srgbClr val="FFFFFF"/>
    </a:custClr>
    <a:custClr name="Warning Yellow">
      <a:srgbClr val="F5AB23"/>
    </a:custClr>
    <a:custClr name="New Gartner Blue Tint2">
      <a:srgbClr val="A1B3CA"/>
    </a:custClr>
    <a:custClr name="Sky Tint2">
      <a:srgbClr val="91DCF8"/>
    </a:custClr>
    <a:custClr name="Tangerine Tint2">
      <a:srgbClr val="FBC9A6"/>
    </a:custClr>
    <a:custClr name="Lemon Tint2">
      <a:srgbClr val="FFEDB3"/>
    </a:custClr>
    <a:custClr name="Rose Tint2">
      <a:srgbClr val="F8A1BD"/>
    </a:custClr>
    <a:custClr name="Border Gray">
      <a:srgbClr val="D3D3D3"/>
    </a:custClr>
    <a:custClr name="White">
      <a:srgbClr val="FFFFFF"/>
    </a:custClr>
    <a:custClr name="White">
      <a:srgbClr val="FFFFFF"/>
    </a:custClr>
    <a:custClr name="White">
      <a:srgbClr val="FFFFFF"/>
    </a:custClr>
    <a:custClr name="Success Green">
      <a:srgbClr val="00A76D"/>
    </a:custClr>
    <a:custClr name="New Gartner Blue Tint3">
      <a:srgbClr val="D0DEEA"/>
    </a:custClr>
    <a:custClr name="Sky Tint3">
      <a:srgbClr val="DAF3FD"/>
    </a:custClr>
    <a:custClr name="White">
      <a:srgbClr val="FFFFFF"/>
    </a:custClr>
    <a:custClr name="White">
      <a:srgbClr val="FFFFFF"/>
    </a:custClr>
    <a:custClr name="Rose Tint3">
      <a:srgbClr val="F9C1D2"/>
    </a:custClr>
    <a:custClr name="Background Gray">
      <a:srgbClr val="F4F4F4"/>
    </a:custClr>
    <a:custClr name="White">
      <a:srgbClr val="FFFFFF"/>
    </a:custClr>
    <a:custClr name="White">
      <a:srgbClr val="FFFFFF"/>
    </a:custClr>
    <a:custClr name="White">
      <a:srgbClr val="FFFFFF"/>
    </a:custClr>
    <a:custClr name="White">
      <a:srgbClr val="FFFFFF"/>
    </a:custClr>
    <a:custClr name="New Gartner Blue Dark">
      <a:srgbClr val="355578"/>
    </a:custClr>
    <a:custClr name="Sky Dark">
      <a:srgbClr val="0074AD"/>
    </a:custClr>
    <a:custClr name="Tangerine Dark">
      <a:srgbClr val="932F18"/>
    </a:custClr>
    <a:custClr name="Lemon Dark">
      <a:srgbClr val="BF920B"/>
    </a:custClr>
    <a:custClr name="Rose Dark">
      <a:srgbClr val="AF0D43"/>
    </a:custClr>
    <a:custClr name="Steel Dark">
      <a:srgbClr val="535A54"/>
    </a:custClr>
    <a:custClr name="White">
      <a:srgbClr val="FFFFFF"/>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gcproposalsow" id="{4BF624EC-FEED-4759-A267-72C95BB7BB29}" vid="{68647582-5F1F-497F-AB37-87173C01DC6F}"/>
    </a:ext>
  </a:extLst>
</a:theme>
</file>

<file path=ppt/theme/theme7.xml><?xml version="1.0" encoding="utf-8"?>
<a:theme xmlns:a="http://schemas.openxmlformats.org/drawingml/2006/main" name="White – Gray Text">
  <a:themeElements>
    <a:clrScheme name="MIT 1">
      <a:dk1>
        <a:srgbClr val="000000"/>
      </a:dk1>
      <a:lt1>
        <a:srgbClr val="FFFFFF"/>
      </a:lt1>
      <a:dk2>
        <a:srgbClr val="750014"/>
      </a:dk2>
      <a:lt2>
        <a:srgbClr val="F2F3F8"/>
      </a:lt2>
      <a:accent1>
        <a:srgbClr val="750014"/>
      </a:accent1>
      <a:accent2>
        <a:srgbClr val="FF1423"/>
      </a:accent2>
      <a:accent3>
        <a:srgbClr val="8B959E"/>
      </a:accent3>
      <a:accent4>
        <a:srgbClr val="40464C"/>
      </a:accent4>
      <a:accent5>
        <a:srgbClr val="1966FF"/>
      </a:accent5>
      <a:accent6>
        <a:srgbClr val="001980"/>
      </a:accent6>
      <a:hlink>
        <a:srgbClr val="FF1423"/>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rIns="0" rtlCol="0">
        <a:spAutoFit/>
      </a:bodyPr>
      <a:lstStyle>
        <a:defPPr algn="l">
          <a:defRPr dirty="0" smtClean="0">
            <a:effectLst/>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White bkgrnd master">
  <a:themeElements>
    <a:clrScheme name="2020 Gartner Theme-003">
      <a:dk1>
        <a:sysClr val="windowText" lastClr="000000"/>
      </a:dk1>
      <a:lt1>
        <a:sysClr val="window" lastClr="FFFFFF"/>
      </a:lt1>
      <a:dk2>
        <a:srgbClr val="002856"/>
      </a:dk2>
      <a:lt2>
        <a:srgbClr val="FFFFFF"/>
      </a:lt2>
      <a:accent1>
        <a:srgbClr val="002856"/>
      </a:accent1>
      <a:accent2>
        <a:srgbClr val="6F7878"/>
      </a:accent2>
      <a:accent3>
        <a:srgbClr val="979D9D"/>
      </a:accent3>
      <a:accent4>
        <a:srgbClr val="009AD7"/>
      </a:accent4>
      <a:accent5>
        <a:srgbClr val="FF540A"/>
      </a:accent5>
      <a:accent6>
        <a:srgbClr val="FEC10D"/>
      </a:accent6>
      <a:hlink>
        <a:srgbClr val="0052D6"/>
      </a:hlink>
      <a:folHlink>
        <a:srgbClr val="0045B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cap="flat" cmpd="sng">
          <a:solidFill>
            <a:srgbClr val="6F7878"/>
          </a:solidFill>
          <a:prstDash val="solid"/>
          <a:round/>
          <a:headEnd type="none" w="lg" len="med"/>
          <a:tailEnd type="none" w="lg" len="med"/>
        </a:ln>
      </a:spPr>
      <a:bodyPr/>
      <a:lstStyle/>
    </a:lnDef>
    <a:txDef>
      <a:spPr>
        <a:noFill/>
      </a:spPr>
      <a:bodyPr wrap="none" lIns="0" rIns="0" rtlCol="0">
        <a:spAutoFit/>
      </a:bodyPr>
      <a:lstStyle>
        <a:defPPr algn="l">
          <a:spcBef>
            <a:spcPts val="600"/>
          </a:spcBef>
          <a:defRPr dirty="0" smtClean="0"/>
        </a:defPPr>
      </a:lstStyle>
    </a:txDef>
  </a:objectDefaults>
  <a:extraClrSchemeLst/>
  <a:custClrLst>
    <a:custClr name="GBlue">
      <a:srgbClr val="002856"/>
    </a:custClr>
    <a:custClr name="Sky">
      <a:srgbClr val="009AD7"/>
    </a:custClr>
    <a:custClr name="Surf">
      <a:srgbClr val="06C4B0"/>
    </a:custClr>
    <a:custClr name="Tangerine">
      <a:srgbClr val="FF540A"/>
    </a:custClr>
    <a:custClr name="Lemon">
      <a:srgbClr val="FEC10D"/>
    </a:custClr>
    <a:custClr name="Rose">
      <a:srgbClr val="E81159"/>
    </a:custClr>
    <a:custClr name="White">
      <a:srgbClr val="FFFFFF"/>
    </a:custClr>
    <a:custClr name="Steel">
      <a:srgbClr val="6F7878"/>
    </a:custClr>
    <a:custClr name="Black">
      <a:srgbClr val="000000"/>
    </a:custClr>
    <a:custClr name="Error Red">
      <a:srgbClr val="DE0A01"/>
    </a:custClr>
    <a:custClr name="GBlue Tint1">
      <a:srgbClr val="6A80A3"/>
    </a:custClr>
    <a:custClr name="Sky Tint1">
      <a:srgbClr val="49C5F4"/>
    </a:custClr>
    <a:custClr name="Surf Tint1">
      <a:srgbClr val="4EDCCA"/>
    </a:custClr>
    <a:custClr name="Tangerine Tint1">
      <a:srgbClr val="FF986C"/>
    </a:custClr>
    <a:custClr name="Lemon Tint1">
      <a:srgbClr val="FEDA6E"/>
    </a:custClr>
    <a:custClr name="Rose Tint1">
      <a:srgbClr val="F4729D"/>
    </a:custClr>
    <a:custClr name="White">
      <a:srgbClr val="FFFFFF"/>
    </a:custClr>
    <a:custClr name="Steel Tint1">
      <a:srgbClr val="979D9D"/>
    </a:custClr>
    <a:custClr name="White">
      <a:srgbClr val="FFFFFF"/>
    </a:custClr>
    <a:custClr name="Warning Yellow">
      <a:srgbClr val="F5AB23"/>
    </a:custClr>
    <a:custClr name="GBlue Tint2">
      <a:srgbClr val="A1B3CA"/>
    </a:custClr>
    <a:custClr name="Sky Tint2">
      <a:srgbClr val="91DCF8"/>
    </a:custClr>
    <a:custClr name="Surf Tint2">
      <a:srgbClr val="95EADF"/>
    </a:custClr>
    <a:custClr name="Tangerine Tint2">
      <a:srgbClr val="FBC9A6"/>
    </a:custClr>
    <a:custClr name="Lemon Tint2">
      <a:srgbClr val="FFEDB3"/>
    </a:custClr>
    <a:custClr name="Rose Tint2">
      <a:srgbClr val="F9C1D2"/>
    </a:custClr>
    <a:custClr name="White">
      <a:srgbClr val="FFFFFF"/>
    </a:custClr>
    <a:custClr name="Steel Tint2">
      <a:srgbClr val="BDBDBD"/>
    </a:custClr>
    <a:custClr name="White">
      <a:srgbClr val="FFFFFF"/>
    </a:custClr>
    <a:custClr name="Success Green">
      <a:srgbClr val="00A76D"/>
    </a:custClr>
    <a:custClr name="GBlue Tint3">
      <a:srgbClr val="D0DEEA"/>
    </a:custClr>
    <a:custClr name="Sky Dark1">
      <a:srgbClr val="0073A1"/>
    </a:custClr>
    <a:custClr name="Surf Dark1">
      <a:srgbClr val="048D7F"/>
    </a:custClr>
    <a:custClr name="Tangerine Dark1">
      <a:srgbClr val="BF3F07"/>
    </a:custClr>
    <a:custClr name="Lemon Dark1">
      <a:srgbClr val="BE910A"/>
    </a:custClr>
    <a:custClr name="Rose Dark1">
      <a:srgbClr val="AE0D43"/>
    </a:custClr>
    <a:custClr name="White">
      <a:srgbClr val="FFFFFF"/>
    </a:custClr>
    <a:custClr name="Steel Tint3">
      <a:srgbClr val="D3D3D3"/>
    </a:custClr>
    <a:custClr name="White">
      <a:srgbClr val="FFFFFF"/>
    </a:custClr>
    <a:custClr name="Background Gray">
      <a:srgbClr val="F4F4F4"/>
    </a:custClr>
    <a:custClr name="GBlue Dark1">
      <a:srgbClr val="355578"/>
    </a:custClr>
    <a:custClr name="Sky Dark2">
      <a:srgbClr val="004D6B"/>
    </a:custClr>
    <a:custClr name="Surf Dark2">
      <a:srgbClr val="036258"/>
    </a:custClr>
    <a:custClr name="Tangerine Dark2">
      <a:srgbClr val="7F2A05"/>
    </a:custClr>
    <a:custClr name="Lemon Dark2">
      <a:srgbClr val="7F6006"/>
    </a:custClr>
    <a:custClr name="Rose Dark2">
      <a:srgbClr val="74082C"/>
    </a:custClr>
    <a:custClr name="White">
      <a:srgbClr val="FFFFFF"/>
    </a:custClr>
    <a:custClr name="Steel Dark">
      <a:srgbClr val="535A5A"/>
    </a:custClr>
    <a:custClr name="White">
      <a:srgbClr val="FFFFFF"/>
    </a:custClr>
    <a:custClr name="Link Blue">
      <a:srgbClr val="0052D6"/>
    </a:custClr>
  </a:custClrLst>
  <a:extLst>
    <a:ext uri="{05A4C25C-085E-4340-85A3-A5531E510DB2}">
      <thm15:themeFamily xmlns:thm15="http://schemas.microsoft.com/office/thememl/2012/main" name="2021_Gartner_Corporate_PPT_Template_16x9-005.potx" id="{DDC5848D-2351-4872-BE9E-71EFA6F70FCA}" vid="{FEF5E424-8FD0-4E1D-80B2-EEF7D0484FC5}"/>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artner">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ae6b54a-92ab-49ed-b9da-101c3511dc08" xsi:nil="true"/>
    <lcf76f155ced4ddcb4097134ff3c332f xmlns="8cbc2467-02bb-4dfd-a23f-fa75790ea26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755A8D2222F1949871BE9D5A7F697B5" ma:contentTypeVersion="16" ma:contentTypeDescription="Create a new document." ma:contentTypeScope="" ma:versionID="f9c11d19a27a39570f7f280f9efb4933">
  <xsd:schema xmlns:xsd="http://www.w3.org/2001/XMLSchema" xmlns:xs="http://www.w3.org/2001/XMLSchema" xmlns:p="http://schemas.microsoft.com/office/2006/metadata/properties" xmlns:ns2="8cbc2467-02bb-4dfd-a23f-fa75790ea266" xmlns:ns3="2ae6b54a-92ab-49ed-b9da-101c3511dc08" targetNamespace="http://schemas.microsoft.com/office/2006/metadata/properties" ma:root="true" ma:fieldsID="2a1d4f41ea79789b7029480d81881da3" ns2:_="" ns3:_="">
    <xsd:import namespace="8cbc2467-02bb-4dfd-a23f-fa75790ea266"/>
    <xsd:import namespace="2ae6b54a-92ab-49ed-b9da-101c3511dc0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bc2467-02bb-4dfd-a23f-fa75790ea2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af5e99b-f45a-473e-9035-af188538fb08"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e6b54a-92ab-49ed-b9da-101c3511dc0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433c6b18-eb60-4736-973e-9b61e173b1a7}" ma:internalName="TaxCatchAll" ma:showField="CatchAllData" ma:web="2ae6b54a-92ab-49ed-b9da-101c3511dc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5A42B1-FA1B-4953-94D2-15767D6278E8}">
  <ds:schemaRefs>
    <ds:schemaRef ds:uri="http://purl.org/dc/dcmitype/"/>
    <ds:schemaRef ds:uri="http://schemas.microsoft.com/office/2006/documentManagement/types"/>
    <ds:schemaRef ds:uri="2ae6b54a-92ab-49ed-b9da-101c3511dc08"/>
    <ds:schemaRef ds:uri="http://schemas.microsoft.com/office/infopath/2007/PartnerControls"/>
    <ds:schemaRef ds:uri="http://purl.org/dc/terms/"/>
    <ds:schemaRef ds:uri="8cbc2467-02bb-4dfd-a23f-fa75790ea266"/>
    <ds:schemaRef ds:uri="http://schemas.openxmlformats.org/package/2006/metadata/core-properties"/>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22EE2E08-2A86-4A7A-BC67-CF29CEBFA5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bc2467-02bb-4dfd-a23f-fa75790ea266"/>
    <ds:schemaRef ds:uri="2ae6b54a-92ab-49ed-b9da-101c3511dc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07A1E4-B692-4798-ACDE-034411D6E6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gcproposalsow</Template>
  <TotalTime>59030</TotalTime>
  <Words>1610</Words>
  <Application>Microsoft Office PowerPoint</Application>
  <PresentationFormat>Widescreen</PresentationFormat>
  <Paragraphs>359</Paragraphs>
  <Slides>16</Slides>
  <Notes>3</Notes>
  <HiddenSlides>0</HiddenSlides>
  <MMClips>0</MMClips>
  <ScaleCrop>false</ScaleCrop>
  <HeadingPairs>
    <vt:vector size="8" baseType="variant">
      <vt:variant>
        <vt:lpstr>Fonts Used</vt:lpstr>
      </vt:variant>
      <vt:variant>
        <vt:i4>11</vt:i4>
      </vt:variant>
      <vt:variant>
        <vt:lpstr>Theme</vt:lpstr>
      </vt:variant>
      <vt:variant>
        <vt:i4>8</vt:i4>
      </vt:variant>
      <vt:variant>
        <vt:lpstr>Embedded OLE Servers</vt:lpstr>
      </vt:variant>
      <vt:variant>
        <vt:i4>1</vt:i4>
      </vt:variant>
      <vt:variant>
        <vt:lpstr>Slide Titles</vt:lpstr>
      </vt:variant>
      <vt:variant>
        <vt:i4>16</vt:i4>
      </vt:variant>
    </vt:vector>
  </HeadingPairs>
  <TitlesOfParts>
    <vt:vector size="36" baseType="lpstr">
      <vt:lpstr>Aptos</vt:lpstr>
      <vt:lpstr>Aptos Narrow</vt:lpstr>
      <vt:lpstr>Arial</vt:lpstr>
      <vt:lpstr>Arial Black</vt:lpstr>
      <vt:lpstr>Calibri</vt:lpstr>
      <vt:lpstr>Helvetica</vt:lpstr>
      <vt:lpstr>Open Sans</vt:lpstr>
      <vt:lpstr>Open Sans Semibold</vt:lpstr>
      <vt:lpstr>Source Serif Pro</vt:lpstr>
      <vt:lpstr>System Font Regular</vt:lpstr>
      <vt:lpstr>Wingdings</vt:lpstr>
      <vt:lpstr>White bkgrnd master</vt:lpstr>
      <vt:lpstr>Blue bkgrnd master</vt:lpstr>
      <vt:lpstr>White bk accent color options</vt:lpstr>
      <vt:lpstr>Blue bk accent color options</vt:lpstr>
      <vt:lpstr>1_White bk accent color options</vt:lpstr>
      <vt:lpstr>White Background</vt:lpstr>
      <vt:lpstr>White – Gray Text</vt:lpstr>
      <vt:lpstr>1_White bkgrnd master</vt:lpstr>
      <vt:lpstr>think-cell Slide</vt:lpstr>
      <vt:lpstr>PowerPoint Presentation</vt:lpstr>
      <vt:lpstr>PowerPoint Presentation</vt:lpstr>
      <vt:lpstr>PowerPoint Presentation</vt:lpstr>
      <vt:lpstr>PowerPoint Presentation</vt:lpstr>
      <vt:lpstr>ERP Project Phases</vt:lpstr>
      <vt:lpstr>What is the Discovery phase? </vt:lpstr>
      <vt:lpstr>Discovery Phase: Scope Analysis</vt:lpstr>
      <vt:lpstr>Discovery Phase: Chart of Accounts</vt:lpstr>
      <vt:lpstr>Discovery Phase: Business Process Pilots</vt:lpstr>
      <vt:lpstr>PowerPoint Presentation</vt:lpstr>
      <vt:lpstr>Looking Ahead</vt:lpstr>
      <vt:lpstr>Appendix</vt:lpstr>
      <vt:lpstr>Scope Topic Analyses: DLCI participants</vt:lpstr>
      <vt:lpstr>Business Process Pilots: DLCI participants</vt:lpstr>
      <vt:lpstr>Chart of Accounts: DLCI participants</vt:lpstr>
      <vt:lpstr>High-level ERP discovery phase timeline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ERP- Oracle  Discovery</dc:title>
  <dc:creator>Amy Strutt</dc:creator>
  <dc:description/>
  <cp:lastModifiedBy>Amy Strutt</cp:lastModifiedBy>
  <cp:revision>617</cp:revision>
  <dcterms:created xsi:type="dcterms:W3CDTF">2023-06-27T17:10:37Z</dcterms:created>
  <dcterms:modified xsi:type="dcterms:W3CDTF">2025-10-02T15:06:52Z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0x010100F755A8D2222F1949871BE9D5A7F697B5</vt:lpwstr>
  </property>
  <property fmtid="{D5CDD505-2E9C-101B-9397-08002B2CF9AE}" pid="3" name="MediaServiceImageTags">
    <vt:lpwstr/>
  </property>
</Properties>
</file>